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omments/modernComment_118_97CA474D.xml" ContentType="application/vnd.ms-powerpoint.comments+xml"/>
  <Override PartName="/ppt/comments/modernComment_116_CA2457BA.xml" ContentType="application/vnd.ms-powerpoint.comments+xml"/>
  <Override PartName="/ppt/comments/modernComment_115_7F40B27A.xml" ContentType="application/vnd.ms-powerpoint.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92" r:id="rId5"/>
  </p:sldMasterIdLst>
  <p:notesMasterIdLst>
    <p:notesMasterId r:id="rId23"/>
  </p:notesMasterIdLst>
  <p:handoutMasterIdLst>
    <p:handoutMasterId r:id="rId24"/>
  </p:handoutMasterIdLst>
  <p:sldIdLst>
    <p:sldId id="256" r:id="rId6"/>
    <p:sldId id="257" r:id="rId7"/>
    <p:sldId id="258" r:id="rId8"/>
    <p:sldId id="282" r:id="rId9"/>
    <p:sldId id="280" r:id="rId10"/>
    <p:sldId id="279" r:id="rId11"/>
    <p:sldId id="278" r:id="rId12"/>
    <p:sldId id="277" r:id="rId13"/>
    <p:sldId id="274" r:id="rId14"/>
    <p:sldId id="266" r:id="rId15"/>
    <p:sldId id="267" r:id="rId16"/>
    <p:sldId id="268" r:id="rId17"/>
    <p:sldId id="269" r:id="rId18"/>
    <p:sldId id="270" r:id="rId19"/>
    <p:sldId id="271" r:id="rId20"/>
    <p:sldId id="276" r:id="rId21"/>
    <p:sldId id="275" r:id="rId22"/>
  </p:sldIdLst>
  <p:sldSz cx="12192000" cy="6858000"/>
  <p:notesSz cx="6858000" cy="9144000"/>
  <p:defaultTex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545"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588E457-F3D1-11F5-0D59-C4CAFD62A8D0}" name="Wijker, Steven" initials="SW" userId="S::s.wijker@VRLN.NL::597581ce-f2a8-40d7-ae85-598b4bd645eb" providerId="AD"/>
  <p188:author id="{A651888C-3F54-6CC8-3A18-DAF3B988797A}" name="Nicole de Jong" initials="NJ" userId="S::nicole.de.jong_vggm.nl#ext#@ggdghornederland.onmicrosoft.com::5d6b3799-3dc4-4a43-8bca-c8e42c7d955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898"/>
    <a:srgbClr val="DAD3D1"/>
    <a:srgbClr val="E8525F"/>
    <a:srgbClr val="4F81BD"/>
    <a:srgbClr val="9AD6D6"/>
    <a:srgbClr val="F1A9AD"/>
    <a:srgbClr val="3DB28F"/>
    <a:srgbClr val="FABD15"/>
    <a:srgbClr val="E54800"/>
    <a:srgbClr val="E303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5E49D3-3CD4-493D-B616-C455DBEB5ED1}" v="232" dt="2023-12-18T14:53:31.161"/>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Stijl, gemiddeld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21496" autoAdjust="0"/>
    <p:restoredTop sz="94660"/>
  </p:normalViewPr>
  <p:slideViewPr>
    <p:cSldViewPr snapToGrid="0">
      <p:cViewPr>
        <p:scale>
          <a:sx n="70" d="100"/>
          <a:sy n="70" d="100"/>
        </p:scale>
        <p:origin x="1411" y="1205"/>
      </p:cViewPr>
      <p:guideLst>
        <p:guide orient="horz" pos="2160"/>
        <p:guide pos="3545"/>
        <p:guide pos="3840"/>
      </p:guideLst>
    </p:cSldViewPr>
  </p:slideViewPr>
  <p:notesTextViewPr>
    <p:cViewPr>
      <p:scale>
        <a:sx n="3" d="2"/>
        <a:sy n="3" d="2"/>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rmeulen, Sander" userId="e08259fd-81d2-4a86-9b20-28ba02d67a18" providerId="ADAL" clId="{CB5E49D3-3CD4-493D-B616-C455DBEB5ED1}"/>
    <pc:docChg chg="undo redo custSel addSld delSld modSld sldOrd addMainMaster delMainMaster modMainMaster">
      <pc:chgData name="Vermeulen, Sander" userId="e08259fd-81d2-4a86-9b20-28ba02d67a18" providerId="ADAL" clId="{CB5E49D3-3CD4-493D-B616-C455DBEB5ED1}" dt="2023-12-18T14:55:29.644" v="2398" actId="732"/>
      <pc:docMkLst>
        <pc:docMk/>
      </pc:docMkLst>
      <pc:sldChg chg="ord">
        <pc:chgData name="Vermeulen, Sander" userId="e08259fd-81d2-4a86-9b20-28ba02d67a18" providerId="ADAL" clId="{CB5E49D3-3CD4-493D-B616-C455DBEB5ED1}" dt="2023-12-18T14:43:48.375" v="2374"/>
        <pc:sldMkLst>
          <pc:docMk/>
          <pc:sldMk cId="2412736936" sldId="268"/>
        </pc:sldMkLst>
      </pc:sldChg>
      <pc:sldChg chg="del">
        <pc:chgData name="Vermeulen, Sander" userId="e08259fd-81d2-4a86-9b20-28ba02d67a18" providerId="ADAL" clId="{CB5E49D3-3CD4-493D-B616-C455DBEB5ED1}" dt="2023-12-18T13:46:02.419" v="2132" actId="47"/>
        <pc:sldMkLst>
          <pc:docMk/>
          <pc:sldMk cId="961842778" sldId="283"/>
        </pc:sldMkLst>
      </pc:sldChg>
      <pc:sldChg chg="delSp new del mod ord modClrScheme chgLayout">
        <pc:chgData name="Vermeulen, Sander" userId="e08259fd-81d2-4a86-9b20-28ba02d67a18" providerId="ADAL" clId="{CB5E49D3-3CD4-493D-B616-C455DBEB5ED1}" dt="2023-12-18T10:41:43.922" v="605" actId="47"/>
        <pc:sldMkLst>
          <pc:docMk/>
          <pc:sldMk cId="2142193351" sldId="284"/>
        </pc:sldMkLst>
        <pc:spChg chg="del">
          <ac:chgData name="Vermeulen, Sander" userId="e08259fd-81d2-4a86-9b20-28ba02d67a18" providerId="ADAL" clId="{CB5E49D3-3CD4-493D-B616-C455DBEB5ED1}" dt="2023-12-18T07:54:56.978" v="246" actId="700"/>
          <ac:spMkLst>
            <pc:docMk/>
            <pc:sldMk cId="2142193351" sldId="284"/>
            <ac:spMk id="2" creationId="{4781F6B8-BA09-5DF2-858B-01D800785DD1}"/>
          </ac:spMkLst>
        </pc:spChg>
      </pc:sldChg>
      <pc:sldMasterChg chg="addSp delSp modSp mod addSldLayout delSldLayout modSldLayout sldLayoutOrd">
        <pc:chgData name="Vermeulen, Sander" userId="e08259fd-81d2-4a86-9b20-28ba02d67a18" providerId="ADAL" clId="{CB5E49D3-3CD4-493D-B616-C455DBEB5ED1}" dt="2023-12-18T14:55:29.644" v="2398" actId="732"/>
        <pc:sldMasterMkLst>
          <pc:docMk/>
          <pc:sldMasterMk cId="582609979" sldId="2147483648"/>
        </pc:sldMasterMkLst>
        <pc:spChg chg="add del mod">
          <ac:chgData name="Vermeulen, Sander" userId="e08259fd-81d2-4a86-9b20-28ba02d67a18" providerId="ADAL" clId="{CB5E49D3-3CD4-493D-B616-C455DBEB5ED1}" dt="2023-12-18T07:37:57.620" v="148" actId="478"/>
          <ac:spMkLst>
            <pc:docMk/>
            <pc:sldMasterMk cId="582609979" sldId="2147483648"/>
            <ac:spMk id="2" creationId="{6459DB8F-2CF5-2DE9-088C-57B29B31A0A1}"/>
          </ac:spMkLst>
        </pc:spChg>
        <pc:spChg chg="add del mod">
          <ac:chgData name="Vermeulen, Sander" userId="e08259fd-81d2-4a86-9b20-28ba02d67a18" providerId="ADAL" clId="{CB5E49D3-3CD4-493D-B616-C455DBEB5ED1}" dt="2023-12-18T07:37:57.620" v="148" actId="478"/>
          <ac:spMkLst>
            <pc:docMk/>
            <pc:sldMasterMk cId="582609979" sldId="2147483648"/>
            <ac:spMk id="3" creationId="{4C436F9E-DBEE-55F2-916B-194BA4B9EDAE}"/>
          </ac:spMkLst>
        </pc:spChg>
        <pc:spChg chg="add del mod">
          <ac:chgData name="Vermeulen, Sander" userId="e08259fd-81d2-4a86-9b20-28ba02d67a18" providerId="ADAL" clId="{CB5E49D3-3CD4-493D-B616-C455DBEB5ED1}" dt="2023-12-18T07:37:59.021" v="150" actId="478"/>
          <ac:spMkLst>
            <pc:docMk/>
            <pc:sldMasterMk cId="582609979" sldId="2147483648"/>
            <ac:spMk id="6" creationId="{021D96FC-1434-D057-3139-5D512C06785B}"/>
          </ac:spMkLst>
        </pc:spChg>
        <pc:spChg chg="add del mod">
          <ac:chgData name="Vermeulen, Sander" userId="e08259fd-81d2-4a86-9b20-28ba02d67a18" providerId="ADAL" clId="{CB5E49D3-3CD4-493D-B616-C455DBEB5ED1}" dt="2023-12-18T07:37:58.247" v="149" actId="478"/>
          <ac:spMkLst>
            <pc:docMk/>
            <pc:sldMasterMk cId="582609979" sldId="2147483648"/>
            <ac:spMk id="8" creationId="{7B7FF4D6-E6EC-9A42-CF6B-DBA1CBA629D4}"/>
          </ac:spMkLst>
        </pc:spChg>
        <pc:spChg chg="add del mod">
          <ac:chgData name="Vermeulen, Sander" userId="e08259fd-81d2-4a86-9b20-28ba02d67a18" providerId="ADAL" clId="{CB5E49D3-3CD4-493D-B616-C455DBEB5ED1}" dt="2023-12-18T07:37:57.620" v="148" actId="478"/>
          <ac:spMkLst>
            <pc:docMk/>
            <pc:sldMasterMk cId="582609979" sldId="2147483648"/>
            <ac:spMk id="9" creationId="{E8039219-5D6E-DA68-CC57-CF29F7AE5B14}"/>
          </ac:spMkLst>
        </pc:spChg>
        <pc:spChg chg="add del mod">
          <ac:chgData name="Vermeulen, Sander" userId="e08259fd-81d2-4a86-9b20-28ba02d67a18" providerId="ADAL" clId="{CB5E49D3-3CD4-493D-B616-C455DBEB5ED1}" dt="2023-12-18T07:37:57.620" v="148" actId="478"/>
          <ac:spMkLst>
            <pc:docMk/>
            <pc:sldMasterMk cId="582609979" sldId="2147483648"/>
            <ac:spMk id="10" creationId="{52557F1E-384A-0B5D-3906-35736F4C82B0}"/>
          </ac:spMkLst>
        </pc:spChg>
        <pc:spChg chg="add del mod">
          <ac:chgData name="Vermeulen, Sander" userId="e08259fd-81d2-4a86-9b20-28ba02d67a18" providerId="ADAL" clId="{CB5E49D3-3CD4-493D-B616-C455DBEB5ED1}" dt="2023-12-18T07:30:41.325" v="109" actId="478"/>
          <ac:spMkLst>
            <pc:docMk/>
            <pc:sldMasterMk cId="582609979" sldId="2147483648"/>
            <ac:spMk id="11" creationId="{39C6FA1A-974C-59CE-6371-1541E57328E1}"/>
          </ac:spMkLst>
        </pc:spChg>
        <pc:spChg chg="add del mod">
          <ac:chgData name="Vermeulen, Sander" userId="e08259fd-81d2-4a86-9b20-28ba02d67a18" providerId="ADAL" clId="{CB5E49D3-3CD4-493D-B616-C455DBEB5ED1}" dt="2023-12-18T07:37:57.620" v="148" actId="478"/>
          <ac:spMkLst>
            <pc:docMk/>
            <pc:sldMasterMk cId="582609979" sldId="2147483648"/>
            <ac:spMk id="12" creationId="{390CCB3F-F4F4-990D-64EC-F0D3B723C769}"/>
          </ac:spMkLst>
        </pc:spChg>
        <pc:spChg chg="add del mod">
          <ac:chgData name="Vermeulen, Sander" userId="e08259fd-81d2-4a86-9b20-28ba02d67a18" providerId="ADAL" clId="{CB5E49D3-3CD4-493D-B616-C455DBEB5ED1}" dt="2023-12-18T07:37:57.620" v="148" actId="478"/>
          <ac:spMkLst>
            <pc:docMk/>
            <pc:sldMasterMk cId="582609979" sldId="2147483648"/>
            <ac:spMk id="13" creationId="{ED038A5C-3E70-3ECC-F807-024F74AD6F3E}"/>
          </ac:spMkLst>
        </pc:spChg>
        <pc:spChg chg="add del mod">
          <ac:chgData name="Vermeulen, Sander" userId="e08259fd-81d2-4a86-9b20-28ba02d67a18" providerId="ADAL" clId="{CB5E49D3-3CD4-493D-B616-C455DBEB5ED1}" dt="2023-12-18T07:37:57.620" v="148" actId="478"/>
          <ac:spMkLst>
            <pc:docMk/>
            <pc:sldMasterMk cId="582609979" sldId="2147483648"/>
            <ac:spMk id="14" creationId="{41C87ED5-C5C7-F3C4-620C-C181FA6E56FB}"/>
          </ac:spMkLst>
        </pc:spChg>
        <pc:spChg chg="add del mod">
          <ac:chgData name="Vermeulen, Sander" userId="e08259fd-81d2-4a86-9b20-28ba02d67a18" providerId="ADAL" clId="{CB5E49D3-3CD4-493D-B616-C455DBEB5ED1}" dt="2023-12-18T07:32:51.819" v="137" actId="478"/>
          <ac:spMkLst>
            <pc:docMk/>
            <pc:sldMasterMk cId="582609979" sldId="2147483648"/>
            <ac:spMk id="24" creationId="{37F71E75-A223-F496-382A-14D30E1ABD36}"/>
          </ac:spMkLst>
        </pc:spChg>
        <pc:spChg chg="add mod">
          <ac:chgData name="Vermeulen, Sander" userId="e08259fd-81d2-4a86-9b20-28ba02d67a18" providerId="ADAL" clId="{CB5E49D3-3CD4-493D-B616-C455DBEB5ED1}" dt="2023-12-18T07:31:19.086" v="115"/>
          <ac:spMkLst>
            <pc:docMk/>
            <pc:sldMasterMk cId="582609979" sldId="2147483648"/>
            <ac:spMk id="25" creationId="{0D7EFC2A-8082-5B1B-222A-AF213A1F5724}"/>
          </ac:spMkLst>
        </pc:spChg>
        <pc:spChg chg="add mod">
          <ac:chgData name="Vermeulen, Sander" userId="e08259fd-81d2-4a86-9b20-28ba02d67a18" providerId="ADAL" clId="{CB5E49D3-3CD4-493D-B616-C455DBEB5ED1}" dt="2023-12-18T07:32:46.496" v="131"/>
          <ac:spMkLst>
            <pc:docMk/>
            <pc:sldMasterMk cId="582609979" sldId="2147483648"/>
            <ac:spMk id="26" creationId="{174354CA-3591-9F3E-FCCF-C5FC5116AEFD}"/>
          </ac:spMkLst>
        </pc:spChg>
        <pc:spChg chg="add mod">
          <ac:chgData name="Vermeulen, Sander" userId="e08259fd-81d2-4a86-9b20-28ba02d67a18" providerId="ADAL" clId="{CB5E49D3-3CD4-493D-B616-C455DBEB5ED1}" dt="2023-12-18T07:32:45.580" v="129"/>
          <ac:spMkLst>
            <pc:docMk/>
            <pc:sldMasterMk cId="582609979" sldId="2147483648"/>
            <ac:spMk id="27" creationId="{406540ED-6B34-9145-C328-F53533C43D20}"/>
          </ac:spMkLst>
        </pc:spChg>
        <pc:spChg chg="add del mod">
          <ac:chgData name="Vermeulen, Sander" userId="e08259fd-81d2-4a86-9b20-28ba02d67a18" providerId="ADAL" clId="{CB5E49D3-3CD4-493D-B616-C455DBEB5ED1}" dt="2023-12-18T07:37:57.620" v="148" actId="478"/>
          <ac:spMkLst>
            <pc:docMk/>
            <pc:sldMasterMk cId="582609979" sldId="2147483648"/>
            <ac:spMk id="28" creationId="{11CF3AFB-DA4A-B741-7302-341760D4F53E}"/>
          </ac:spMkLst>
        </pc:spChg>
        <pc:spChg chg="mod">
          <ac:chgData name="Vermeulen, Sander" userId="e08259fd-81d2-4a86-9b20-28ba02d67a18" providerId="ADAL" clId="{CB5E49D3-3CD4-493D-B616-C455DBEB5ED1}" dt="2023-12-18T10:12:00.819" v="342"/>
          <ac:spMkLst>
            <pc:docMk/>
            <pc:sldMasterMk cId="582609979" sldId="2147483648"/>
            <ac:spMk id="30" creationId="{CB127B58-0E04-70A9-47ED-461794FE8617}"/>
          </ac:spMkLst>
        </pc:spChg>
        <pc:spChg chg="mod">
          <ac:chgData name="Vermeulen, Sander" userId="e08259fd-81d2-4a86-9b20-28ba02d67a18" providerId="ADAL" clId="{CB5E49D3-3CD4-493D-B616-C455DBEB5ED1}" dt="2023-12-18T08:12:31.659" v="337"/>
          <ac:spMkLst>
            <pc:docMk/>
            <pc:sldMasterMk cId="582609979" sldId="2147483648"/>
            <ac:spMk id="33" creationId="{17A474EB-6DB4-FC5A-4D1E-C39370BF26DE}"/>
          </ac:spMkLst>
        </pc:spChg>
        <pc:spChg chg="mod">
          <ac:chgData name="Vermeulen, Sander" userId="e08259fd-81d2-4a86-9b20-28ba02d67a18" providerId="ADAL" clId="{CB5E49D3-3CD4-493D-B616-C455DBEB5ED1}" dt="2023-12-18T10:11:09.206" v="341"/>
          <ac:spMkLst>
            <pc:docMk/>
            <pc:sldMasterMk cId="582609979" sldId="2147483648"/>
            <ac:spMk id="34" creationId="{F2A91492-2FB3-A234-158F-A565824967A4}"/>
          </ac:spMkLst>
        </pc:spChg>
        <pc:spChg chg="mod">
          <ac:chgData name="Vermeulen, Sander" userId="e08259fd-81d2-4a86-9b20-28ba02d67a18" providerId="ADAL" clId="{CB5E49D3-3CD4-493D-B616-C455DBEB5ED1}" dt="2023-12-18T08:12:31.659" v="337"/>
          <ac:spMkLst>
            <pc:docMk/>
            <pc:sldMasterMk cId="582609979" sldId="2147483648"/>
            <ac:spMk id="36" creationId="{C462D230-9ED6-1EED-3478-98E5313EDA1C}"/>
          </ac:spMkLst>
        </pc:spChg>
        <pc:spChg chg="mod">
          <ac:chgData name="Vermeulen, Sander" userId="e08259fd-81d2-4a86-9b20-28ba02d67a18" providerId="ADAL" clId="{CB5E49D3-3CD4-493D-B616-C455DBEB5ED1}" dt="2023-12-18T10:15:19.636" v="376"/>
          <ac:spMkLst>
            <pc:docMk/>
            <pc:sldMasterMk cId="582609979" sldId="2147483648"/>
            <ac:spMk id="37" creationId="{57AC56BE-91FD-BB82-DA9C-497DFCD01BF9}"/>
          </ac:spMkLst>
        </pc:spChg>
        <pc:grpChg chg="add mod ord">
          <ac:chgData name="Vermeulen, Sander" userId="e08259fd-81d2-4a86-9b20-28ba02d67a18" providerId="ADAL" clId="{CB5E49D3-3CD4-493D-B616-C455DBEB5ED1}" dt="2023-12-18T13:50:38.410" v="2168" actId="166"/>
          <ac:grpSpMkLst>
            <pc:docMk/>
            <pc:sldMasterMk cId="582609979" sldId="2147483648"/>
            <ac:grpSpMk id="29" creationId="{D736CFBB-4F20-745F-5199-7213B2AE73F9}"/>
          </ac:grpSpMkLst>
        </pc:grpChg>
        <pc:grpChg chg="add mod ord">
          <ac:chgData name="Vermeulen, Sander" userId="e08259fd-81d2-4a86-9b20-28ba02d67a18" providerId="ADAL" clId="{CB5E49D3-3CD4-493D-B616-C455DBEB5ED1}" dt="2023-12-18T13:50:34.259" v="2167" actId="166"/>
          <ac:grpSpMkLst>
            <pc:docMk/>
            <pc:sldMasterMk cId="582609979" sldId="2147483648"/>
            <ac:grpSpMk id="32" creationId="{EFC8F76D-AF70-2D5C-CAF6-ED644D60FF1C}"/>
          </ac:grpSpMkLst>
        </pc:grpChg>
        <pc:grpChg chg="add mod ord">
          <ac:chgData name="Vermeulen, Sander" userId="e08259fd-81d2-4a86-9b20-28ba02d67a18" providerId="ADAL" clId="{CB5E49D3-3CD4-493D-B616-C455DBEB5ED1}" dt="2023-12-18T13:50:30.218" v="2166" actId="166"/>
          <ac:grpSpMkLst>
            <pc:docMk/>
            <pc:sldMasterMk cId="582609979" sldId="2147483648"/>
            <ac:grpSpMk id="35" creationId="{ADD47282-7725-DD19-6D58-17EC32470268}"/>
          </ac:grpSpMkLst>
        </pc:grpChg>
        <pc:picChg chg="del">
          <ac:chgData name="Vermeulen, Sander" userId="e08259fd-81d2-4a86-9b20-28ba02d67a18" providerId="ADAL" clId="{CB5E49D3-3CD4-493D-B616-C455DBEB5ED1}" dt="2023-12-18T07:49:08.840" v="235" actId="478"/>
          <ac:picMkLst>
            <pc:docMk/>
            <pc:sldMasterMk cId="582609979" sldId="2147483648"/>
            <ac:picMk id="4" creationId="{F746F981-568D-B559-0126-496385CEFE95}"/>
          </ac:picMkLst>
        </pc:picChg>
        <pc:picChg chg="del">
          <ac:chgData name="Vermeulen, Sander" userId="e08259fd-81d2-4a86-9b20-28ba02d67a18" providerId="ADAL" clId="{CB5E49D3-3CD4-493D-B616-C455DBEB5ED1}" dt="2023-12-18T07:28:12.331" v="86" actId="478"/>
          <ac:picMkLst>
            <pc:docMk/>
            <pc:sldMasterMk cId="582609979" sldId="2147483648"/>
            <ac:picMk id="5" creationId="{5396A0D8-9DE0-7CEC-E878-D611BBF007FA}"/>
          </ac:picMkLst>
        </pc:picChg>
        <pc:picChg chg="add del mod">
          <ac:chgData name="Vermeulen, Sander" userId="e08259fd-81d2-4a86-9b20-28ba02d67a18" providerId="ADAL" clId="{CB5E49D3-3CD4-493D-B616-C455DBEB5ED1}" dt="2023-12-18T07:47:02.983" v="221" actId="478"/>
          <ac:picMkLst>
            <pc:docMk/>
            <pc:sldMasterMk cId="582609979" sldId="2147483648"/>
            <ac:picMk id="7" creationId="{669B2276-4500-ED99-B9F7-1BD482E49652}"/>
          </ac:picMkLst>
        </pc:picChg>
        <pc:picChg chg="mod">
          <ac:chgData name="Vermeulen, Sander" userId="e08259fd-81d2-4a86-9b20-28ba02d67a18" providerId="ADAL" clId="{CB5E49D3-3CD4-493D-B616-C455DBEB5ED1}" dt="2023-12-18T08:12:31.659" v="337"/>
          <ac:picMkLst>
            <pc:docMk/>
            <pc:sldMasterMk cId="582609979" sldId="2147483648"/>
            <ac:picMk id="31" creationId="{99DE48E4-4AEA-BCAC-EEA9-967EF7C21301}"/>
          </ac:picMkLst>
        </pc:picChg>
        <pc:cxnChg chg="add del mod">
          <ac:chgData name="Vermeulen, Sander" userId="e08259fd-81d2-4a86-9b20-28ba02d67a18" providerId="ADAL" clId="{CB5E49D3-3CD4-493D-B616-C455DBEB5ED1}" dt="2023-12-18T07:37:57.620" v="148" actId="478"/>
          <ac:cxnSpMkLst>
            <pc:docMk/>
            <pc:sldMasterMk cId="582609979" sldId="2147483648"/>
            <ac:cxnSpMk id="16" creationId="{9EE4970E-3798-C19F-EA4D-754B075499DD}"/>
          </ac:cxnSpMkLst>
        </pc:cxnChg>
        <pc:cxnChg chg="add del mod">
          <ac:chgData name="Vermeulen, Sander" userId="e08259fd-81d2-4a86-9b20-28ba02d67a18" providerId="ADAL" clId="{CB5E49D3-3CD4-493D-B616-C455DBEB5ED1}" dt="2023-12-18T07:37:57.620" v="148" actId="478"/>
          <ac:cxnSpMkLst>
            <pc:docMk/>
            <pc:sldMasterMk cId="582609979" sldId="2147483648"/>
            <ac:cxnSpMk id="21" creationId="{B7B8CF5A-7932-CB48-F60F-917B6D8EDFF4}"/>
          </ac:cxnSpMkLst>
        </pc:cxnChg>
        <pc:sldLayoutChg chg="addSp delSp modSp mod">
          <pc:chgData name="Vermeulen, Sander" userId="e08259fd-81d2-4a86-9b20-28ba02d67a18" providerId="ADAL" clId="{CB5E49D3-3CD4-493D-B616-C455DBEB5ED1}" dt="2023-12-18T13:47:59.452" v="2138" actId="22"/>
          <pc:sldLayoutMkLst>
            <pc:docMk/>
            <pc:sldMasterMk cId="582609979" sldId="2147483648"/>
            <pc:sldLayoutMk cId="3923193236" sldId="2147483649"/>
          </pc:sldLayoutMkLst>
          <pc:spChg chg="del">
            <ac:chgData name="Vermeulen, Sander" userId="e08259fd-81d2-4a86-9b20-28ba02d67a18" providerId="ADAL" clId="{CB5E49D3-3CD4-493D-B616-C455DBEB5ED1}" dt="2023-12-18T10:12:05.668" v="343" actId="478"/>
            <ac:spMkLst>
              <pc:docMk/>
              <pc:sldMasterMk cId="582609979" sldId="2147483648"/>
              <pc:sldLayoutMk cId="3923193236" sldId="2147483649"/>
              <ac:spMk id="12" creationId="{1E8047E1-DA97-8A55-6A61-20AA899FD914}"/>
            </ac:spMkLst>
          </pc:spChg>
          <pc:picChg chg="mod">
            <ac:chgData name="Vermeulen, Sander" userId="e08259fd-81d2-4a86-9b20-28ba02d67a18" providerId="ADAL" clId="{CB5E49D3-3CD4-493D-B616-C455DBEB5ED1}" dt="2023-12-18T13:47:47.578" v="2136" actId="14100"/>
            <ac:picMkLst>
              <pc:docMk/>
              <pc:sldMasterMk cId="582609979" sldId="2147483648"/>
              <pc:sldLayoutMk cId="3923193236" sldId="2147483649"/>
              <ac:picMk id="4" creationId="{216E9978-5F99-9628-7EC3-5A08735E5EF3}"/>
            </ac:picMkLst>
          </pc:picChg>
          <pc:picChg chg="add del">
            <ac:chgData name="Vermeulen, Sander" userId="e08259fd-81d2-4a86-9b20-28ba02d67a18" providerId="ADAL" clId="{CB5E49D3-3CD4-493D-B616-C455DBEB5ED1}" dt="2023-12-18T13:47:59.452" v="2138" actId="22"/>
            <ac:picMkLst>
              <pc:docMk/>
              <pc:sldMasterMk cId="582609979" sldId="2147483648"/>
              <pc:sldLayoutMk cId="3923193236" sldId="2147483649"/>
              <ac:picMk id="6" creationId="{C031FF65-EEA0-3A01-BEAA-68B86D3AA211}"/>
            </ac:picMkLst>
          </pc:picChg>
        </pc:sldLayoutChg>
        <pc:sldLayoutChg chg="addSp delSp modSp del mod">
          <pc:chgData name="Vermeulen, Sander" userId="e08259fd-81d2-4a86-9b20-28ba02d67a18" providerId="ADAL" clId="{CB5E49D3-3CD4-493D-B616-C455DBEB5ED1}" dt="2023-12-18T13:56:59.248" v="2308" actId="2696"/>
          <pc:sldLayoutMkLst>
            <pc:docMk/>
            <pc:sldMasterMk cId="582609979" sldId="2147483648"/>
            <pc:sldLayoutMk cId="693492927" sldId="2147483651"/>
          </pc:sldLayoutMkLst>
          <pc:spChg chg="add mod ord modVis">
            <ac:chgData name="Vermeulen, Sander" userId="e08259fd-81d2-4a86-9b20-28ba02d67a18" providerId="ADAL" clId="{CB5E49D3-3CD4-493D-B616-C455DBEB5ED1}" dt="2023-12-18T13:55:21.691" v="2242" actId="14430"/>
            <ac:spMkLst>
              <pc:docMk/>
              <pc:sldMasterMk cId="582609979" sldId="2147483648"/>
              <pc:sldLayoutMk cId="693492927" sldId="2147483651"/>
              <ac:spMk id="4" creationId="{8AC50588-E0D6-10D8-DB5F-E7C1A27D41EA}"/>
            </ac:spMkLst>
          </pc:spChg>
          <pc:spChg chg="add mod ord modVis">
            <ac:chgData name="Vermeulen, Sander" userId="e08259fd-81d2-4a86-9b20-28ba02d67a18" providerId="ADAL" clId="{CB5E49D3-3CD4-493D-B616-C455DBEB5ED1}" dt="2023-12-18T13:55:21.368" v="2241" actId="14430"/>
            <ac:spMkLst>
              <pc:docMk/>
              <pc:sldMasterMk cId="582609979" sldId="2147483648"/>
              <pc:sldLayoutMk cId="693492927" sldId="2147483651"/>
              <ac:spMk id="5" creationId="{BFF8F398-26B3-4E5E-791B-69140E932DBC}"/>
            </ac:spMkLst>
          </pc:spChg>
          <pc:spChg chg="del">
            <ac:chgData name="Vermeulen, Sander" userId="e08259fd-81d2-4a86-9b20-28ba02d67a18" providerId="ADAL" clId="{CB5E49D3-3CD4-493D-B616-C455DBEB5ED1}" dt="2023-12-18T13:55:18.178" v="2239" actId="478"/>
            <ac:spMkLst>
              <pc:docMk/>
              <pc:sldMasterMk cId="582609979" sldId="2147483648"/>
              <pc:sldLayoutMk cId="693492927" sldId="2147483651"/>
              <ac:spMk id="6" creationId="{B52230E6-652F-BA21-6496-B00272CBD8EA}"/>
            </ac:spMkLst>
          </pc:spChg>
          <pc:spChg chg="del mod">
            <ac:chgData name="Vermeulen, Sander" userId="e08259fd-81d2-4a86-9b20-28ba02d67a18" providerId="ADAL" clId="{CB5E49D3-3CD4-493D-B616-C455DBEB5ED1}" dt="2023-12-18T13:55:14.099" v="2237" actId="478"/>
            <ac:spMkLst>
              <pc:docMk/>
              <pc:sldMasterMk cId="582609979" sldId="2147483648"/>
              <pc:sldLayoutMk cId="693492927" sldId="2147483651"/>
              <ac:spMk id="7" creationId="{48BEF83D-2185-2707-0920-91251E2B5841}"/>
            </ac:spMkLst>
          </pc:spChg>
          <pc:spChg chg="del">
            <ac:chgData name="Vermeulen, Sander" userId="e08259fd-81d2-4a86-9b20-28ba02d67a18" providerId="ADAL" clId="{CB5E49D3-3CD4-493D-B616-C455DBEB5ED1}" dt="2023-12-18T13:53:42.029" v="2223" actId="478"/>
            <ac:spMkLst>
              <pc:docMk/>
              <pc:sldMasterMk cId="582609979" sldId="2147483648"/>
              <pc:sldLayoutMk cId="693492927" sldId="2147483651"/>
              <ac:spMk id="8" creationId="{BD867585-9EF8-A8C8-AC0D-219369CE9EED}"/>
            </ac:spMkLst>
          </pc:spChg>
          <pc:spChg chg="add mod ord modVis">
            <ac:chgData name="Vermeulen, Sander" userId="e08259fd-81d2-4a86-9b20-28ba02d67a18" providerId="ADAL" clId="{CB5E49D3-3CD4-493D-B616-C455DBEB5ED1}" dt="2023-12-18T13:55:20.978" v="2240" actId="14430"/>
            <ac:spMkLst>
              <pc:docMk/>
              <pc:sldMasterMk cId="582609979" sldId="2147483648"/>
              <pc:sldLayoutMk cId="693492927" sldId="2147483651"/>
              <ac:spMk id="10" creationId="{EF6FECD3-6464-F014-358B-11E02AE9815B}"/>
            </ac:spMkLst>
          </pc:spChg>
          <pc:spChg chg="del">
            <ac:chgData name="Vermeulen, Sander" userId="e08259fd-81d2-4a86-9b20-28ba02d67a18" providerId="ADAL" clId="{CB5E49D3-3CD4-493D-B616-C455DBEB5ED1}" dt="2023-12-18T10:12:13.416" v="346" actId="478"/>
            <ac:spMkLst>
              <pc:docMk/>
              <pc:sldMasterMk cId="582609979" sldId="2147483648"/>
              <pc:sldLayoutMk cId="693492927" sldId="2147483651"/>
              <ac:spMk id="12" creationId="{1E8047E1-DA97-8A55-6A61-20AA899FD914}"/>
            </ac:spMkLst>
          </pc:spChg>
          <pc:spChg chg="add mod ord">
            <ac:chgData name="Vermeulen, Sander" userId="e08259fd-81d2-4a86-9b20-28ba02d67a18" providerId="ADAL" clId="{CB5E49D3-3CD4-493D-B616-C455DBEB5ED1}" dt="2023-12-18T13:53:32.503" v="2212" actId="167"/>
            <ac:spMkLst>
              <pc:docMk/>
              <pc:sldMasterMk cId="582609979" sldId="2147483648"/>
              <pc:sldLayoutMk cId="693492927" sldId="2147483651"/>
              <ac:spMk id="13" creationId="{61C3C617-9285-FAB9-2FCE-76963495E4F2}"/>
            </ac:spMkLst>
          </pc:spChg>
          <pc:spChg chg="add mod ord">
            <ac:chgData name="Vermeulen, Sander" userId="e08259fd-81d2-4a86-9b20-28ba02d67a18" providerId="ADAL" clId="{CB5E49D3-3CD4-493D-B616-C455DBEB5ED1}" dt="2023-12-18T13:56:17.838" v="2305" actId="20577"/>
            <ac:spMkLst>
              <pc:docMk/>
              <pc:sldMasterMk cId="582609979" sldId="2147483648"/>
              <pc:sldLayoutMk cId="693492927" sldId="2147483651"/>
              <ac:spMk id="14" creationId="{6FA36D23-1BC3-2C2B-9D3C-73CD76F8466F}"/>
            </ac:spMkLst>
          </pc:spChg>
          <pc:spChg chg="add mod">
            <ac:chgData name="Vermeulen, Sander" userId="e08259fd-81d2-4a86-9b20-28ba02d67a18" providerId="ADAL" clId="{CB5E49D3-3CD4-493D-B616-C455DBEB5ED1}" dt="2023-12-18T13:55:38.844" v="2294" actId="20577"/>
            <ac:spMkLst>
              <pc:docMk/>
              <pc:sldMasterMk cId="582609979" sldId="2147483648"/>
              <pc:sldLayoutMk cId="693492927" sldId="2147483651"/>
              <ac:spMk id="16" creationId="{E546B83A-3059-21B2-0FC7-8E101F6FF864}"/>
            </ac:spMkLst>
          </pc:spChg>
          <pc:graphicFrameChg chg="del">
            <ac:chgData name="Vermeulen, Sander" userId="e08259fd-81d2-4a86-9b20-28ba02d67a18" providerId="ADAL" clId="{CB5E49D3-3CD4-493D-B616-C455DBEB5ED1}" dt="2023-12-18T13:55:16.530" v="2238" actId="478"/>
            <ac:graphicFrameMkLst>
              <pc:docMk/>
              <pc:sldMasterMk cId="582609979" sldId="2147483648"/>
              <pc:sldLayoutMk cId="693492927" sldId="2147483651"/>
              <ac:graphicFrameMk id="15" creationId="{0C91462B-97EC-8C51-CF56-782376E73AEB}"/>
            </ac:graphicFrameMkLst>
          </pc:graphicFrameChg>
          <pc:picChg chg="del">
            <ac:chgData name="Vermeulen, Sander" userId="e08259fd-81d2-4a86-9b20-28ba02d67a18" providerId="ADAL" clId="{CB5E49D3-3CD4-493D-B616-C455DBEB5ED1}" dt="2023-12-18T13:53:28.768" v="2210" actId="478"/>
            <ac:picMkLst>
              <pc:docMk/>
              <pc:sldMasterMk cId="582609979" sldId="2147483648"/>
              <pc:sldLayoutMk cId="693492927" sldId="2147483651"/>
              <ac:picMk id="9" creationId="{5234CB45-D237-EFDD-A9E7-5F03FC1F3A81}"/>
            </ac:picMkLst>
          </pc:picChg>
          <pc:picChg chg="add mod ord">
            <ac:chgData name="Vermeulen, Sander" userId="e08259fd-81d2-4a86-9b20-28ba02d67a18" providerId="ADAL" clId="{CB5E49D3-3CD4-493D-B616-C455DBEB5ED1}" dt="2023-12-18T13:53:32.503" v="2212" actId="167"/>
            <ac:picMkLst>
              <pc:docMk/>
              <pc:sldMasterMk cId="582609979" sldId="2147483648"/>
              <pc:sldLayoutMk cId="693492927" sldId="2147483651"/>
              <ac:picMk id="11" creationId="{0ED3FDB0-35E0-5116-467B-4B4D90835ABF}"/>
            </ac:picMkLst>
          </pc:picChg>
          <pc:cxnChg chg="add mod ord modVis">
            <ac:chgData name="Vermeulen, Sander" userId="e08259fd-81d2-4a86-9b20-28ba02d67a18" providerId="ADAL" clId="{CB5E49D3-3CD4-493D-B616-C455DBEB5ED1}" dt="2023-12-18T13:55:24.116" v="2244" actId="14430"/>
            <ac:cxnSpMkLst>
              <pc:docMk/>
              <pc:sldMasterMk cId="582609979" sldId="2147483648"/>
              <pc:sldLayoutMk cId="693492927" sldId="2147483651"/>
              <ac:cxnSpMk id="2" creationId="{78CD6FCD-8385-57F2-539D-6B177CF1B26B}"/>
            </ac:cxnSpMkLst>
          </pc:cxnChg>
          <pc:cxnChg chg="add mod ord modVis">
            <ac:chgData name="Vermeulen, Sander" userId="e08259fd-81d2-4a86-9b20-28ba02d67a18" providerId="ADAL" clId="{CB5E49D3-3CD4-493D-B616-C455DBEB5ED1}" dt="2023-12-18T13:55:22.128" v="2243" actId="14430"/>
            <ac:cxnSpMkLst>
              <pc:docMk/>
              <pc:sldMasterMk cId="582609979" sldId="2147483648"/>
              <pc:sldLayoutMk cId="693492927" sldId="2147483651"/>
              <ac:cxnSpMk id="3" creationId="{8B3B597D-6DAE-5478-A60A-6CCB2DE464F1}"/>
            </ac:cxnSpMkLst>
          </pc:cxnChg>
        </pc:sldLayoutChg>
        <pc:sldLayoutChg chg="addSp delSp modSp mod">
          <pc:chgData name="Vermeulen, Sander" userId="e08259fd-81d2-4a86-9b20-28ba02d67a18" providerId="ADAL" clId="{CB5E49D3-3CD4-493D-B616-C455DBEB5ED1}" dt="2023-12-18T13:53:17.500" v="2209" actId="20577"/>
          <pc:sldLayoutMkLst>
            <pc:docMk/>
            <pc:sldMasterMk cId="582609979" sldId="2147483648"/>
            <pc:sldLayoutMk cId="2036413586" sldId="2147483653"/>
          </pc:sldLayoutMkLst>
          <pc:spChg chg="del">
            <ac:chgData name="Vermeulen, Sander" userId="e08259fd-81d2-4a86-9b20-28ba02d67a18" providerId="ADAL" clId="{CB5E49D3-3CD4-493D-B616-C455DBEB5ED1}" dt="2023-12-18T13:53:12.848" v="2195" actId="478"/>
            <ac:spMkLst>
              <pc:docMk/>
              <pc:sldMasterMk cId="582609979" sldId="2147483648"/>
              <pc:sldLayoutMk cId="2036413586" sldId="2147483653"/>
              <ac:spMk id="4" creationId="{CA59892C-0417-BC53-F505-56220C51D454}"/>
            </ac:spMkLst>
          </pc:spChg>
          <pc:spChg chg="add mod">
            <ac:chgData name="Vermeulen, Sander" userId="e08259fd-81d2-4a86-9b20-28ba02d67a18" providerId="ADAL" clId="{CB5E49D3-3CD4-493D-B616-C455DBEB5ED1}" dt="2023-12-18T13:53:13.180" v="2196"/>
            <ac:spMkLst>
              <pc:docMk/>
              <pc:sldMasterMk cId="582609979" sldId="2147483648"/>
              <pc:sldLayoutMk cId="2036413586" sldId="2147483653"/>
              <ac:spMk id="6" creationId="{C48817EE-9108-2543-1BCB-27B17B31E919}"/>
            </ac:spMkLst>
          </pc:spChg>
          <pc:spChg chg="add mod">
            <ac:chgData name="Vermeulen, Sander" userId="e08259fd-81d2-4a86-9b20-28ba02d67a18" providerId="ADAL" clId="{CB5E49D3-3CD4-493D-B616-C455DBEB5ED1}" dt="2023-12-18T13:53:13.180" v="2196"/>
            <ac:spMkLst>
              <pc:docMk/>
              <pc:sldMasterMk cId="582609979" sldId="2147483648"/>
              <pc:sldLayoutMk cId="2036413586" sldId="2147483653"/>
              <ac:spMk id="7" creationId="{E136F790-08A3-3874-D920-266B03612B9F}"/>
            </ac:spMkLst>
          </pc:spChg>
          <pc:spChg chg="add mod">
            <ac:chgData name="Vermeulen, Sander" userId="e08259fd-81d2-4a86-9b20-28ba02d67a18" providerId="ADAL" clId="{CB5E49D3-3CD4-493D-B616-C455DBEB5ED1}" dt="2023-12-18T13:53:13.180" v="2196"/>
            <ac:spMkLst>
              <pc:docMk/>
              <pc:sldMasterMk cId="582609979" sldId="2147483648"/>
              <pc:sldLayoutMk cId="2036413586" sldId="2147483653"/>
              <ac:spMk id="8" creationId="{D6EE9A9C-0C94-24AE-98D4-30E97FD9D95E}"/>
            </ac:spMkLst>
          </pc:spChg>
          <pc:spChg chg="add mod">
            <ac:chgData name="Vermeulen, Sander" userId="e08259fd-81d2-4a86-9b20-28ba02d67a18" providerId="ADAL" clId="{CB5E49D3-3CD4-493D-B616-C455DBEB5ED1}" dt="2023-12-18T13:53:13.180" v="2196"/>
            <ac:spMkLst>
              <pc:docMk/>
              <pc:sldMasterMk cId="582609979" sldId="2147483648"/>
              <pc:sldLayoutMk cId="2036413586" sldId="2147483653"/>
              <ac:spMk id="10" creationId="{D382B982-138B-EF5F-A4A3-F952DD1C516E}"/>
            </ac:spMkLst>
          </pc:spChg>
          <pc:spChg chg="add mod">
            <ac:chgData name="Vermeulen, Sander" userId="e08259fd-81d2-4a86-9b20-28ba02d67a18" providerId="ADAL" clId="{CB5E49D3-3CD4-493D-B616-C455DBEB5ED1}" dt="2023-12-18T13:53:17.500" v="2209" actId="20577"/>
            <ac:spMkLst>
              <pc:docMk/>
              <pc:sldMasterMk cId="582609979" sldId="2147483648"/>
              <pc:sldLayoutMk cId="2036413586" sldId="2147483653"/>
              <ac:spMk id="11" creationId="{25BB0762-1AD0-F5A1-E01E-F53682EB8F5D}"/>
            </ac:spMkLst>
          </pc:spChg>
          <pc:spChg chg="del">
            <ac:chgData name="Vermeulen, Sander" userId="e08259fd-81d2-4a86-9b20-28ba02d67a18" providerId="ADAL" clId="{CB5E49D3-3CD4-493D-B616-C455DBEB5ED1}" dt="2023-12-18T10:12:08.548" v="344" actId="478"/>
            <ac:spMkLst>
              <pc:docMk/>
              <pc:sldMasterMk cId="582609979" sldId="2147483648"/>
              <pc:sldLayoutMk cId="2036413586" sldId="2147483653"/>
              <ac:spMk id="12" creationId="{1E8047E1-DA97-8A55-6A61-20AA899FD914}"/>
            </ac:spMkLst>
          </pc:spChg>
          <pc:picChg chg="del">
            <ac:chgData name="Vermeulen, Sander" userId="e08259fd-81d2-4a86-9b20-28ba02d67a18" providerId="ADAL" clId="{CB5E49D3-3CD4-493D-B616-C455DBEB5ED1}" dt="2023-12-18T13:53:12.848" v="2195" actId="478"/>
            <ac:picMkLst>
              <pc:docMk/>
              <pc:sldMasterMk cId="582609979" sldId="2147483648"/>
              <pc:sldLayoutMk cId="2036413586" sldId="2147483653"/>
              <ac:picMk id="3" creationId="{671681E6-A9D6-0E38-60BE-8FFDD2722824}"/>
            </ac:picMkLst>
          </pc:picChg>
          <pc:picChg chg="add mod">
            <ac:chgData name="Vermeulen, Sander" userId="e08259fd-81d2-4a86-9b20-28ba02d67a18" providerId="ADAL" clId="{CB5E49D3-3CD4-493D-B616-C455DBEB5ED1}" dt="2023-12-18T13:53:13.180" v="2196"/>
            <ac:picMkLst>
              <pc:docMk/>
              <pc:sldMasterMk cId="582609979" sldId="2147483648"/>
              <pc:sldLayoutMk cId="2036413586" sldId="2147483653"/>
              <ac:picMk id="9" creationId="{BA6B3087-2A66-26D4-6BE6-02B85DD17A7E}"/>
            </ac:picMkLst>
          </pc:picChg>
          <pc:cxnChg chg="add mod">
            <ac:chgData name="Vermeulen, Sander" userId="e08259fd-81d2-4a86-9b20-28ba02d67a18" providerId="ADAL" clId="{CB5E49D3-3CD4-493D-B616-C455DBEB5ED1}" dt="2023-12-18T13:53:13.180" v="2196"/>
            <ac:cxnSpMkLst>
              <pc:docMk/>
              <pc:sldMasterMk cId="582609979" sldId="2147483648"/>
              <pc:sldLayoutMk cId="2036413586" sldId="2147483653"/>
              <ac:cxnSpMk id="2" creationId="{4F24702C-E64E-2547-EF7A-D18982DAC4CD}"/>
            </ac:cxnSpMkLst>
          </pc:cxnChg>
          <pc:cxnChg chg="add mod">
            <ac:chgData name="Vermeulen, Sander" userId="e08259fd-81d2-4a86-9b20-28ba02d67a18" providerId="ADAL" clId="{CB5E49D3-3CD4-493D-B616-C455DBEB5ED1}" dt="2023-12-18T13:53:13.180" v="2196"/>
            <ac:cxnSpMkLst>
              <pc:docMk/>
              <pc:sldMasterMk cId="582609979" sldId="2147483648"/>
              <pc:sldLayoutMk cId="2036413586" sldId="2147483653"/>
              <ac:cxnSpMk id="5" creationId="{024B5762-4C9B-2E1A-D584-EA7C43CAD9B0}"/>
            </ac:cxnSpMkLst>
          </pc:cxnChg>
        </pc:sldLayoutChg>
        <pc:sldLayoutChg chg="addSp delSp modSp mod">
          <pc:chgData name="Vermeulen, Sander" userId="e08259fd-81d2-4a86-9b20-28ba02d67a18" providerId="ADAL" clId="{CB5E49D3-3CD4-493D-B616-C455DBEB5ED1}" dt="2023-12-18T13:56:57.257" v="2307"/>
          <pc:sldLayoutMkLst>
            <pc:docMk/>
            <pc:sldMasterMk cId="582609979" sldId="2147483648"/>
            <pc:sldLayoutMk cId="585029964" sldId="2147483654"/>
          </pc:sldLayoutMkLst>
          <pc:spChg chg="del">
            <ac:chgData name="Vermeulen, Sander" userId="e08259fd-81d2-4a86-9b20-28ba02d67a18" providerId="ADAL" clId="{CB5E49D3-3CD4-493D-B616-C455DBEB5ED1}" dt="2023-12-18T13:56:56.928" v="2306" actId="478"/>
            <ac:spMkLst>
              <pc:docMk/>
              <pc:sldMasterMk cId="582609979" sldId="2147483648"/>
              <pc:sldLayoutMk cId="585029964" sldId="2147483654"/>
              <ac:spMk id="3" creationId="{ED3581C6-19C0-2189-4AA2-438ECCB03587}"/>
            </ac:spMkLst>
          </pc:spChg>
          <pc:spChg chg="add mod">
            <ac:chgData name="Vermeulen, Sander" userId="e08259fd-81d2-4a86-9b20-28ba02d67a18" providerId="ADAL" clId="{CB5E49D3-3CD4-493D-B616-C455DBEB5ED1}" dt="2023-12-18T13:56:57.257" v="2307"/>
            <ac:spMkLst>
              <pc:docMk/>
              <pc:sldMasterMk cId="582609979" sldId="2147483648"/>
              <pc:sldLayoutMk cId="585029964" sldId="2147483654"/>
              <ac:spMk id="4" creationId="{6BF81F9D-47A9-F838-539A-4DA092003706}"/>
            </ac:spMkLst>
          </pc:spChg>
          <pc:spChg chg="add mod">
            <ac:chgData name="Vermeulen, Sander" userId="e08259fd-81d2-4a86-9b20-28ba02d67a18" providerId="ADAL" clId="{CB5E49D3-3CD4-493D-B616-C455DBEB5ED1}" dt="2023-12-18T13:56:57.257" v="2307"/>
            <ac:spMkLst>
              <pc:docMk/>
              <pc:sldMasterMk cId="582609979" sldId="2147483648"/>
              <pc:sldLayoutMk cId="585029964" sldId="2147483654"/>
              <ac:spMk id="6" creationId="{07B0C315-6B31-EEFE-32F9-63CE169AD419}"/>
            </ac:spMkLst>
          </pc:spChg>
          <pc:spChg chg="add mod">
            <ac:chgData name="Vermeulen, Sander" userId="e08259fd-81d2-4a86-9b20-28ba02d67a18" providerId="ADAL" clId="{CB5E49D3-3CD4-493D-B616-C455DBEB5ED1}" dt="2023-12-18T13:56:57.257" v="2307"/>
            <ac:spMkLst>
              <pc:docMk/>
              <pc:sldMasterMk cId="582609979" sldId="2147483648"/>
              <pc:sldLayoutMk cId="585029964" sldId="2147483654"/>
              <ac:spMk id="7" creationId="{AA0CA219-2428-2DC8-8B60-DFF85A1CC921}"/>
            </ac:spMkLst>
          </pc:spChg>
          <pc:spChg chg="del">
            <ac:chgData name="Vermeulen, Sander" userId="e08259fd-81d2-4a86-9b20-28ba02d67a18" providerId="ADAL" clId="{CB5E49D3-3CD4-493D-B616-C455DBEB5ED1}" dt="2023-12-18T10:12:11.056" v="345" actId="478"/>
            <ac:spMkLst>
              <pc:docMk/>
              <pc:sldMasterMk cId="582609979" sldId="2147483648"/>
              <pc:sldLayoutMk cId="585029964" sldId="2147483654"/>
              <ac:spMk id="12" creationId="{1E8047E1-DA97-8A55-6A61-20AA899FD914}"/>
            </ac:spMkLst>
          </pc:spChg>
          <pc:picChg chg="add mod">
            <ac:chgData name="Vermeulen, Sander" userId="e08259fd-81d2-4a86-9b20-28ba02d67a18" providerId="ADAL" clId="{CB5E49D3-3CD4-493D-B616-C455DBEB5ED1}" dt="2023-12-18T13:56:57.257" v="2307"/>
            <ac:picMkLst>
              <pc:docMk/>
              <pc:sldMasterMk cId="582609979" sldId="2147483648"/>
              <pc:sldLayoutMk cId="585029964" sldId="2147483654"/>
              <ac:picMk id="2" creationId="{8376CE38-A0AA-57D3-4EE2-45A14A92ABA1}"/>
            </ac:picMkLst>
          </pc:picChg>
          <pc:picChg chg="del">
            <ac:chgData name="Vermeulen, Sander" userId="e08259fd-81d2-4a86-9b20-28ba02d67a18" providerId="ADAL" clId="{CB5E49D3-3CD4-493D-B616-C455DBEB5ED1}" dt="2023-12-18T13:56:56.928" v="2306" actId="478"/>
            <ac:picMkLst>
              <pc:docMk/>
              <pc:sldMasterMk cId="582609979" sldId="2147483648"/>
              <pc:sldLayoutMk cId="585029964" sldId="2147483654"/>
              <ac:picMk id="5" creationId="{94204908-B0C4-71BC-9BB5-EE912262DCC2}"/>
            </ac:picMkLst>
          </pc:picChg>
        </pc:sldLayoutChg>
        <pc:sldLayoutChg chg="addSp delSp modSp del mod">
          <pc:chgData name="Vermeulen, Sander" userId="e08259fd-81d2-4a86-9b20-28ba02d67a18" providerId="ADAL" clId="{CB5E49D3-3CD4-493D-B616-C455DBEB5ED1}" dt="2023-12-18T14:00:16.725" v="2370" actId="2696"/>
          <pc:sldLayoutMkLst>
            <pc:docMk/>
            <pc:sldMasterMk cId="582609979" sldId="2147483648"/>
            <pc:sldLayoutMk cId="3831884665" sldId="2147483658"/>
          </pc:sldLayoutMkLst>
          <pc:spChg chg="del">
            <ac:chgData name="Vermeulen, Sander" userId="e08259fd-81d2-4a86-9b20-28ba02d67a18" providerId="ADAL" clId="{CB5E49D3-3CD4-493D-B616-C455DBEB5ED1}" dt="2023-12-18T10:13:25.410" v="374" actId="478"/>
            <ac:spMkLst>
              <pc:docMk/>
              <pc:sldMasterMk cId="582609979" sldId="2147483648"/>
              <pc:sldLayoutMk cId="3831884665" sldId="2147483658"/>
              <ac:spMk id="24" creationId="{E638723A-E23F-8532-D9E2-DA226CFFCFD1}"/>
            </ac:spMkLst>
          </pc:spChg>
          <pc:picChg chg="add mod">
            <ac:chgData name="Vermeulen, Sander" userId="e08259fd-81d2-4a86-9b20-28ba02d67a18" providerId="ADAL" clId="{CB5E49D3-3CD4-493D-B616-C455DBEB5ED1}" dt="2023-12-18T07:38:24.711" v="153" actId="1076"/>
            <ac:picMkLst>
              <pc:docMk/>
              <pc:sldMasterMk cId="582609979" sldId="2147483648"/>
              <pc:sldLayoutMk cId="3831884665" sldId="2147483658"/>
              <ac:picMk id="2" creationId="{2AF26D59-5883-9975-B580-72DBF400887B}"/>
            </ac:picMkLst>
          </pc:picChg>
          <pc:picChg chg="add mod">
            <ac:chgData name="Vermeulen, Sander" userId="e08259fd-81d2-4a86-9b20-28ba02d67a18" providerId="ADAL" clId="{CB5E49D3-3CD4-493D-B616-C455DBEB5ED1}" dt="2023-12-18T07:38:27.098" v="154" actId="1076"/>
            <ac:picMkLst>
              <pc:docMk/>
              <pc:sldMasterMk cId="582609979" sldId="2147483648"/>
              <pc:sldLayoutMk cId="3831884665" sldId="2147483658"/>
              <ac:picMk id="3" creationId="{C31E1667-DD2B-4CB4-79E6-54BD118A7A71}"/>
            </ac:picMkLst>
          </pc:picChg>
        </pc:sldLayoutChg>
        <pc:sldLayoutChg chg="addSp delSp modSp mod">
          <pc:chgData name="Vermeulen, Sander" userId="e08259fd-81d2-4a86-9b20-28ba02d67a18" providerId="ADAL" clId="{CB5E49D3-3CD4-493D-B616-C455DBEB5ED1}" dt="2023-12-18T11:53:12.180" v="917" actId="20577"/>
          <pc:sldLayoutMkLst>
            <pc:docMk/>
            <pc:sldMasterMk cId="582609979" sldId="2147483648"/>
            <pc:sldLayoutMk cId="1702914841" sldId="2147483659"/>
          </pc:sldLayoutMkLst>
          <pc:spChg chg="del">
            <ac:chgData name="Vermeulen, Sander" userId="e08259fd-81d2-4a86-9b20-28ba02d67a18" providerId="ADAL" clId="{CB5E49D3-3CD4-493D-B616-C455DBEB5ED1}" dt="2023-12-18T11:52:02.659" v="890" actId="478"/>
            <ac:spMkLst>
              <pc:docMk/>
              <pc:sldMasterMk cId="582609979" sldId="2147483648"/>
              <pc:sldLayoutMk cId="1702914841" sldId="2147483659"/>
              <ac:spMk id="2" creationId="{8FB2267B-FBD7-EEC0-F2A4-BCC225AA5B6A}"/>
            </ac:spMkLst>
          </pc:spChg>
          <pc:spChg chg="del">
            <ac:chgData name="Vermeulen, Sander" userId="e08259fd-81d2-4a86-9b20-28ba02d67a18" providerId="ADAL" clId="{CB5E49D3-3CD4-493D-B616-C455DBEB5ED1}" dt="2023-12-18T11:52:04.299" v="892" actId="478"/>
            <ac:spMkLst>
              <pc:docMk/>
              <pc:sldMasterMk cId="582609979" sldId="2147483648"/>
              <pc:sldLayoutMk cId="1702914841" sldId="2147483659"/>
              <ac:spMk id="6" creationId="{9B4E0131-4437-4AF4-98C8-4A0A4F81F1FF}"/>
            </ac:spMkLst>
          </pc:spChg>
          <pc:spChg chg="add mod ord">
            <ac:chgData name="Vermeulen, Sander" userId="e08259fd-81d2-4a86-9b20-28ba02d67a18" providerId="ADAL" clId="{CB5E49D3-3CD4-493D-B616-C455DBEB5ED1}" dt="2023-12-18T11:53:12.180" v="917" actId="20577"/>
            <ac:spMkLst>
              <pc:docMk/>
              <pc:sldMasterMk cId="582609979" sldId="2147483648"/>
              <pc:sldLayoutMk cId="1702914841" sldId="2147483659"/>
              <ac:spMk id="7" creationId="{28B0E0AF-56FA-B90F-C70F-31CE5DD79402}"/>
            </ac:spMkLst>
          </pc:spChg>
          <pc:spChg chg="add mod ord">
            <ac:chgData name="Vermeulen, Sander" userId="e08259fd-81d2-4a86-9b20-28ba02d67a18" providerId="ADAL" clId="{CB5E49D3-3CD4-493D-B616-C455DBEB5ED1}" dt="2023-12-18T11:52:07.549" v="894" actId="167"/>
            <ac:spMkLst>
              <pc:docMk/>
              <pc:sldMasterMk cId="582609979" sldId="2147483648"/>
              <pc:sldLayoutMk cId="1702914841" sldId="2147483659"/>
              <ac:spMk id="8" creationId="{C8FF4879-212C-D941-2604-B2BD54A17402}"/>
            </ac:spMkLst>
          </pc:spChg>
          <pc:spChg chg="add mod ord modVis">
            <ac:chgData name="Vermeulen, Sander" userId="e08259fd-81d2-4a86-9b20-28ba02d67a18" providerId="ADAL" clId="{CB5E49D3-3CD4-493D-B616-C455DBEB5ED1}" dt="2023-12-18T11:53:01.961" v="905" actId="14430"/>
            <ac:spMkLst>
              <pc:docMk/>
              <pc:sldMasterMk cId="582609979" sldId="2147483648"/>
              <pc:sldLayoutMk cId="1702914841" sldId="2147483659"/>
              <ac:spMk id="11" creationId="{A02D192D-D6BB-9FEA-77EE-1179756D2834}"/>
            </ac:spMkLst>
          </pc:spChg>
          <pc:spChg chg="add mod ord modVis">
            <ac:chgData name="Vermeulen, Sander" userId="e08259fd-81d2-4a86-9b20-28ba02d67a18" providerId="ADAL" clId="{CB5E49D3-3CD4-493D-B616-C455DBEB5ED1}" dt="2023-12-18T11:52:51.914" v="899" actId="14430"/>
            <ac:spMkLst>
              <pc:docMk/>
              <pc:sldMasterMk cId="582609979" sldId="2147483648"/>
              <pc:sldLayoutMk cId="1702914841" sldId="2147483659"/>
              <ac:spMk id="12" creationId="{C818CE4F-439C-3AD9-8AA3-F5E68A1720AC}"/>
            </ac:spMkLst>
          </pc:spChg>
          <pc:spChg chg="add mod ord modVis">
            <ac:chgData name="Vermeulen, Sander" userId="e08259fd-81d2-4a86-9b20-28ba02d67a18" providerId="ADAL" clId="{CB5E49D3-3CD4-493D-B616-C455DBEB5ED1}" dt="2023-12-18T11:52:59.958" v="904" actId="14429"/>
            <ac:spMkLst>
              <pc:docMk/>
              <pc:sldMasterMk cId="582609979" sldId="2147483648"/>
              <pc:sldLayoutMk cId="1702914841" sldId="2147483659"/>
              <ac:spMk id="13" creationId="{BFA7E9BC-6AF3-5BD9-6CF0-4DB1B18BFCC5}"/>
            </ac:spMkLst>
          </pc:spChg>
          <pc:spChg chg="del">
            <ac:chgData name="Vermeulen, Sander" userId="e08259fd-81d2-4a86-9b20-28ba02d67a18" providerId="ADAL" clId="{CB5E49D3-3CD4-493D-B616-C455DBEB5ED1}" dt="2023-12-18T10:12:24.293" v="350" actId="478"/>
            <ac:spMkLst>
              <pc:docMk/>
              <pc:sldMasterMk cId="582609979" sldId="2147483648"/>
              <pc:sldLayoutMk cId="1702914841" sldId="2147483659"/>
              <ac:spMk id="24" creationId="{E638723A-E23F-8532-D9E2-DA226CFFCFD1}"/>
            </ac:spMkLst>
          </pc:spChg>
          <pc:spChg chg="mod">
            <ac:chgData name="Vermeulen, Sander" userId="e08259fd-81d2-4a86-9b20-28ba02d67a18" providerId="ADAL" clId="{CB5E49D3-3CD4-493D-B616-C455DBEB5ED1}" dt="2023-12-18T11:52:18.139" v="896" actId="14100"/>
            <ac:spMkLst>
              <pc:docMk/>
              <pc:sldMasterMk cId="582609979" sldId="2147483648"/>
              <pc:sldLayoutMk cId="1702914841" sldId="2147483659"/>
              <ac:spMk id="38" creationId="{B7F8EBED-2DFC-E921-9D36-C0D59E3829E0}"/>
            </ac:spMkLst>
          </pc:spChg>
          <pc:grpChg chg="del">
            <ac:chgData name="Vermeulen, Sander" userId="e08259fd-81d2-4a86-9b20-28ba02d67a18" providerId="ADAL" clId="{CB5E49D3-3CD4-493D-B616-C455DBEB5ED1}" dt="2023-12-18T11:52:03.319" v="891" actId="478"/>
            <ac:grpSpMkLst>
              <pc:docMk/>
              <pc:sldMasterMk cId="582609979" sldId="2147483648"/>
              <pc:sldLayoutMk cId="1702914841" sldId="2147483659"/>
              <ac:grpSpMk id="3" creationId="{79EA1242-7BB6-100E-6960-5A2F86F138C5}"/>
            </ac:grpSpMkLst>
          </pc:grpChg>
          <pc:picChg chg="add mod ord">
            <ac:chgData name="Vermeulen, Sander" userId="e08259fd-81d2-4a86-9b20-28ba02d67a18" providerId="ADAL" clId="{CB5E49D3-3CD4-493D-B616-C455DBEB5ED1}" dt="2023-12-18T11:52:07.549" v="894" actId="167"/>
            <ac:picMkLst>
              <pc:docMk/>
              <pc:sldMasterMk cId="582609979" sldId="2147483648"/>
              <pc:sldLayoutMk cId="1702914841" sldId="2147483659"/>
              <ac:picMk id="14" creationId="{3551126A-B4F8-82E5-E854-FD95B5C30936}"/>
            </ac:picMkLst>
          </pc:picChg>
          <pc:cxnChg chg="add mod ord modVis">
            <ac:chgData name="Vermeulen, Sander" userId="e08259fd-81d2-4a86-9b20-28ba02d67a18" providerId="ADAL" clId="{CB5E49D3-3CD4-493D-B616-C455DBEB5ED1}" dt="2023-12-18T11:52:41.896" v="897" actId="14430"/>
            <ac:cxnSpMkLst>
              <pc:docMk/>
              <pc:sldMasterMk cId="582609979" sldId="2147483648"/>
              <pc:sldLayoutMk cId="1702914841" sldId="2147483659"/>
              <ac:cxnSpMk id="9" creationId="{B3CFF46E-1E53-7C2B-1F88-ABBF5B7A4010}"/>
            </ac:cxnSpMkLst>
          </pc:cxnChg>
          <pc:cxnChg chg="add mod ord">
            <ac:chgData name="Vermeulen, Sander" userId="e08259fd-81d2-4a86-9b20-28ba02d67a18" providerId="ADAL" clId="{CB5E49D3-3CD4-493D-B616-C455DBEB5ED1}" dt="2023-12-18T11:52:07.549" v="894" actId="167"/>
            <ac:cxnSpMkLst>
              <pc:docMk/>
              <pc:sldMasterMk cId="582609979" sldId="2147483648"/>
              <pc:sldLayoutMk cId="1702914841" sldId="2147483659"/>
              <ac:cxnSpMk id="10" creationId="{5639E6EE-880A-DD16-E756-AD6F16C6254D}"/>
            </ac:cxnSpMkLst>
          </pc:cxnChg>
        </pc:sldLayoutChg>
        <pc:sldLayoutChg chg="addSp delSp modSp mod">
          <pc:chgData name="Vermeulen, Sander" userId="e08259fd-81d2-4a86-9b20-28ba02d67a18" providerId="ADAL" clId="{CB5E49D3-3CD4-493D-B616-C455DBEB5ED1}" dt="2023-12-18T12:38:50.112" v="1222" actId="1076"/>
          <pc:sldLayoutMkLst>
            <pc:docMk/>
            <pc:sldMasterMk cId="582609979" sldId="2147483648"/>
            <pc:sldLayoutMk cId="325896067" sldId="2147483662"/>
          </pc:sldLayoutMkLst>
          <pc:spChg chg="add mod ord">
            <ac:chgData name="Vermeulen, Sander" userId="e08259fd-81d2-4a86-9b20-28ba02d67a18" providerId="ADAL" clId="{CB5E49D3-3CD4-493D-B616-C455DBEB5ED1}" dt="2023-12-18T12:28:34.643" v="1145" actId="20577"/>
            <ac:spMkLst>
              <pc:docMk/>
              <pc:sldMasterMk cId="582609979" sldId="2147483648"/>
              <pc:sldLayoutMk cId="325896067" sldId="2147483662"/>
              <ac:spMk id="2" creationId="{B6BF3C13-0B8D-B876-CA99-4EB8EDF38894}"/>
            </ac:spMkLst>
          </pc:spChg>
          <pc:spChg chg="mod">
            <ac:chgData name="Vermeulen, Sander" userId="e08259fd-81d2-4a86-9b20-28ba02d67a18" providerId="ADAL" clId="{CB5E49D3-3CD4-493D-B616-C455DBEB5ED1}" dt="2023-12-18T12:33:17.364" v="1191" actId="403"/>
            <ac:spMkLst>
              <pc:docMk/>
              <pc:sldMasterMk cId="582609979" sldId="2147483648"/>
              <pc:sldLayoutMk cId="325896067" sldId="2147483662"/>
              <ac:spMk id="3" creationId="{327CB150-DC57-9B01-2130-D567ACEB25F6}"/>
            </ac:spMkLst>
          </pc:spChg>
          <pc:spChg chg="add mod ord">
            <ac:chgData name="Vermeulen, Sander" userId="e08259fd-81d2-4a86-9b20-28ba02d67a18" providerId="ADAL" clId="{CB5E49D3-3CD4-493D-B616-C455DBEB5ED1}" dt="2023-12-18T12:28:15.853" v="1127" actId="167"/>
            <ac:spMkLst>
              <pc:docMk/>
              <pc:sldMasterMk cId="582609979" sldId="2147483648"/>
              <pc:sldLayoutMk cId="325896067" sldId="2147483662"/>
              <ac:spMk id="4" creationId="{D34995F2-B332-2C63-237F-A0C7A76A7CCC}"/>
            </ac:spMkLst>
          </pc:spChg>
          <pc:spChg chg="add mod ord modVis">
            <ac:chgData name="Vermeulen, Sander" userId="e08259fd-81d2-4a86-9b20-28ba02d67a18" providerId="ADAL" clId="{CB5E49D3-3CD4-493D-B616-C455DBEB5ED1}" dt="2023-12-18T12:29:41.332" v="1165" actId="14430"/>
            <ac:spMkLst>
              <pc:docMk/>
              <pc:sldMasterMk cId="582609979" sldId="2147483648"/>
              <pc:sldLayoutMk cId="325896067" sldId="2147483662"/>
              <ac:spMk id="7" creationId="{F0CACEFD-2912-1558-C592-441FE65291F5}"/>
            </ac:spMkLst>
          </pc:spChg>
          <pc:spChg chg="mod">
            <ac:chgData name="Vermeulen, Sander" userId="e08259fd-81d2-4a86-9b20-28ba02d67a18" providerId="ADAL" clId="{CB5E49D3-3CD4-493D-B616-C455DBEB5ED1}" dt="2023-12-18T12:38:50.112" v="1222" actId="1076"/>
            <ac:spMkLst>
              <pc:docMk/>
              <pc:sldMasterMk cId="582609979" sldId="2147483648"/>
              <pc:sldLayoutMk cId="325896067" sldId="2147483662"/>
              <ac:spMk id="8" creationId="{D20EC947-3C86-DA80-4BD4-31DAF91090C6}"/>
            </ac:spMkLst>
          </pc:spChg>
          <pc:spChg chg="mod">
            <ac:chgData name="Vermeulen, Sander" userId="e08259fd-81d2-4a86-9b20-28ba02d67a18" providerId="ADAL" clId="{CB5E49D3-3CD4-493D-B616-C455DBEB5ED1}" dt="2023-12-18T12:29:00.982" v="1160" actId="1076"/>
            <ac:spMkLst>
              <pc:docMk/>
              <pc:sldMasterMk cId="582609979" sldId="2147483648"/>
              <pc:sldLayoutMk cId="325896067" sldId="2147483662"/>
              <ac:spMk id="9" creationId="{D49DC992-DF28-3243-BCAF-54A3259D705E}"/>
            </ac:spMkLst>
          </pc:spChg>
          <pc:spChg chg="del mod">
            <ac:chgData name="Vermeulen, Sander" userId="e08259fd-81d2-4a86-9b20-28ba02d67a18" providerId="ADAL" clId="{CB5E49D3-3CD4-493D-B616-C455DBEB5ED1}" dt="2023-12-18T12:28:25.412" v="1129" actId="478"/>
            <ac:spMkLst>
              <pc:docMk/>
              <pc:sldMasterMk cId="582609979" sldId="2147483648"/>
              <pc:sldLayoutMk cId="325896067" sldId="2147483662"/>
              <ac:spMk id="10" creationId="{F9F0A8E5-03D2-2767-D973-5CFB2F5D1EB1}"/>
            </ac:spMkLst>
          </pc:spChg>
          <pc:spChg chg="add mod ord modVis">
            <ac:chgData name="Vermeulen, Sander" userId="e08259fd-81d2-4a86-9b20-28ba02d67a18" providerId="ADAL" clId="{CB5E49D3-3CD4-493D-B616-C455DBEB5ED1}" dt="2023-12-18T12:29:53.382" v="1173" actId="14430"/>
            <ac:spMkLst>
              <pc:docMk/>
              <pc:sldMasterMk cId="582609979" sldId="2147483648"/>
              <pc:sldLayoutMk cId="325896067" sldId="2147483662"/>
              <ac:spMk id="11" creationId="{BC9659CF-F321-E5FE-84DC-58878DBD6E08}"/>
            </ac:spMkLst>
          </pc:spChg>
          <pc:spChg chg="mod">
            <ac:chgData name="Vermeulen, Sander" userId="e08259fd-81d2-4a86-9b20-28ba02d67a18" providerId="ADAL" clId="{CB5E49D3-3CD4-493D-B616-C455DBEB5ED1}" dt="2023-12-18T12:29:11.982" v="1162" actId="1076"/>
            <ac:spMkLst>
              <pc:docMk/>
              <pc:sldMasterMk cId="582609979" sldId="2147483648"/>
              <pc:sldLayoutMk cId="325896067" sldId="2147483662"/>
              <ac:spMk id="12" creationId="{09B3F5E6-6B26-6BC7-1251-2C198289419C}"/>
            </ac:spMkLst>
          </pc:spChg>
          <pc:spChg chg="add mod ord modVis">
            <ac:chgData name="Vermeulen, Sander" userId="e08259fd-81d2-4a86-9b20-28ba02d67a18" providerId="ADAL" clId="{CB5E49D3-3CD4-493D-B616-C455DBEB5ED1}" dt="2023-12-18T12:29:40.562" v="1163" actId="14430"/>
            <ac:spMkLst>
              <pc:docMk/>
              <pc:sldMasterMk cId="582609979" sldId="2147483648"/>
              <pc:sldLayoutMk cId="325896067" sldId="2147483662"/>
              <ac:spMk id="13" creationId="{EECD570F-3436-CD09-34BB-4D836599E675}"/>
            </ac:spMkLst>
          </pc:spChg>
          <pc:spChg chg="del">
            <ac:chgData name="Vermeulen, Sander" userId="e08259fd-81d2-4a86-9b20-28ba02d67a18" providerId="ADAL" clId="{CB5E49D3-3CD4-493D-B616-C455DBEB5ED1}" dt="2023-12-18T12:28:04.501" v="1123" actId="478"/>
            <ac:spMkLst>
              <pc:docMk/>
              <pc:sldMasterMk cId="582609979" sldId="2147483648"/>
              <pc:sldLayoutMk cId="325896067" sldId="2147483662"/>
              <ac:spMk id="20" creationId="{98328373-2A58-8D37-EEBD-CCEAF8F6267A}"/>
            </ac:spMkLst>
          </pc:spChg>
          <pc:spChg chg="del">
            <ac:chgData name="Vermeulen, Sander" userId="e08259fd-81d2-4a86-9b20-28ba02d67a18" providerId="ADAL" clId="{CB5E49D3-3CD4-493D-B616-C455DBEB5ED1}" dt="2023-12-18T10:12:45.008" v="355" actId="478"/>
            <ac:spMkLst>
              <pc:docMk/>
              <pc:sldMasterMk cId="582609979" sldId="2147483648"/>
              <pc:sldLayoutMk cId="325896067" sldId="2147483662"/>
              <ac:spMk id="24" creationId="{E638723A-E23F-8532-D9E2-DA226CFFCFD1}"/>
            </ac:spMkLst>
          </pc:spChg>
          <pc:spChg chg="del">
            <ac:chgData name="Vermeulen, Sander" userId="e08259fd-81d2-4a86-9b20-28ba02d67a18" providerId="ADAL" clId="{CB5E49D3-3CD4-493D-B616-C455DBEB5ED1}" dt="2023-12-18T12:28:05.267" v="1124" actId="478"/>
            <ac:spMkLst>
              <pc:docMk/>
              <pc:sldMasterMk cId="582609979" sldId="2147483648"/>
              <pc:sldLayoutMk cId="325896067" sldId="2147483662"/>
              <ac:spMk id="25" creationId="{39DFAC3C-B579-B7AD-2280-A74BB1D91D0F}"/>
            </ac:spMkLst>
          </pc:spChg>
          <pc:grpChg chg="del">
            <ac:chgData name="Vermeulen, Sander" userId="e08259fd-81d2-4a86-9b20-28ba02d67a18" providerId="ADAL" clId="{CB5E49D3-3CD4-493D-B616-C455DBEB5ED1}" dt="2023-12-18T12:28:06.392" v="1125" actId="478"/>
            <ac:grpSpMkLst>
              <pc:docMk/>
              <pc:sldMasterMk cId="582609979" sldId="2147483648"/>
              <pc:sldLayoutMk cId="325896067" sldId="2147483662"/>
              <ac:grpSpMk id="21" creationId="{0B8B0DE7-5FEB-5B41-A923-4BEA9CBD36E2}"/>
            </ac:grpSpMkLst>
          </pc:grpChg>
          <pc:picChg chg="add mod ord">
            <ac:chgData name="Vermeulen, Sander" userId="e08259fd-81d2-4a86-9b20-28ba02d67a18" providerId="ADAL" clId="{CB5E49D3-3CD4-493D-B616-C455DBEB5ED1}" dt="2023-12-18T12:28:15.853" v="1127" actId="167"/>
            <ac:picMkLst>
              <pc:docMk/>
              <pc:sldMasterMk cId="582609979" sldId="2147483648"/>
              <pc:sldLayoutMk cId="325896067" sldId="2147483662"/>
              <ac:picMk id="14" creationId="{4A855B20-497C-0B02-5FD3-6B53446C7BF0}"/>
            </ac:picMkLst>
          </pc:picChg>
          <pc:cxnChg chg="add mod ord modVis">
            <ac:chgData name="Vermeulen, Sander" userId="e08259fd-81d2-4a86-9b20-28ba02d67a18" providerId="ADAL" clId="{CB5E49D3-3CD4-493D-B616-C455DBEB5ED1}" dt="2023-12-18T12:29:42.892" v="1167" actId="14430"/>
            <ac:cxnSpMkLst>
              <pc:docMk/>
              <pc:sldMasterMk cId="582609979" sldId="2147483648"/>
              <pc:sldLayoutMk cId="325896067" sldId="2147483662"/>
              <ac:cxnSpMk id="5" creationId="{E6F10E86-F4AA-7D51-DC84-DE243B8AEC8B}"/>
            </ac:cxnSpMkLst>
          </pc:cxnChg>
          <pc:cxnChg chg="add mod ord modVis">
            <ac:chgData name="Vermeulen, Sander" userId="e08259fd-81d2-4a86-9b20-28ba02d67a18" providerId="ADAL" clId="{CB5E49D3-3CD4-493D-B616-C455DBEB5ED1}" dt="2023-12-18T12:29:42.428" v="1166" actId="14430"/>
            <ac:cxnSpMkLst>
              <pc:docMk/>
              <pc:sldMasterMk cId="582609979" sldId="2147483648"/>
              <pc:sldLayoutMk cId="325896067" sldId="2147483662"/>
              <ac:cxnSpMk id="6" creationId="{1756F319-74DF-A9A8-A237-D888CD76F1B8}"/>
            </ac:cxnSpMkLst>
          </pc:cxnChg>
        </pc:sldLayoutChg>
        <pc:sldLayoutChg chg="addSp delSp modSp mod">
          <pc:chgData name="Vermeulen, Sander" userId="e08259fd-81d2-4a86-9b20-28ba02d67a18" providerId="ADAL" clId="{CB5E49D3-3CD4-493D-B616-C455DBEB5ED1}" dt="2023-12-18T12:57:16.614" v="1509" actId="14430"/>
          <pc:sldLayoutMkLst>
            <pc:docMk/>
            <pc:sldMasterMk cId="582609979" sldId="2147483648"/>
            <pc:sldLayoutMk cId="352518537" sldId="2147483663"/>
          </pc:sldLayoutMkLst>
          <pc:spChg chg="del">
            <ac:chgData name="Vermeulen, Sander" userId="e08259fd-81d2-4a86-9b20-28ba02d67a18" providerId="ADAL" clId="{CB5E49D3-3CD4-493D-B616-C455DBEB5ED1}" dt="2023-12-18T12:34:32.502" v="1194" actId="478"/>
            <ac:spMkLst>
              <pc:docMk/>
              <pc:sldMasterMk cId="582609979" sldId="2147483648"/>
              <pc:sldLayoutMk cId="352518537" sldId="2147483663"/>
              <ac:spMk id="2" creationId="{D5871498-0A4A-A1FA-1E45-62778E40DDDB}"/>
            </ac:spMkLst>
          </pc:spChg>
          <pc:spChg chg="del">
            <ac:chgData name="Vermeulen, Sander" userId="e08259fd-81d2-4a86-9b20-28ba02d67a18" providerId="ADAL" clId="{CB5E49D3-3CD4-493D-B616-C455DBEB5ED1}" dt="2023-12-18T12:34:33.737" v="1195" actId="478"/>
            <ac:spMkLst>
              <pc:docMk/>
              <pc:sldMasterMk cId="582609979" sldId="2147483648"/>
              <pc:sldLayoutMk cId="352518537" sldId="2147483663"/>
              <ac:spMk id="6" creationId="{15ED494F-E6D8-9A97-FD2F-4A005128E4B7}"/>
            </ac:spMkLst>
          </pc:spChg>
          <pc:spChg chg="mod">
            <ac:chgData name="Vermeulen, Sander" userId="e08259fd-81d2-4a86-9b20-28ba02d67a18" providerId="ADAL" clId="{CB5E49D3-3CD4-493D-B616-C455DBEB5ED1}" dt="2023-12-18T12:41:13.668" v="1272" actId="20577"/>
            <ac:spMkLst>
              <pc:docMk/>
              <pc:sldMasterMk cId="582609979" sldId="2147483648"/>
              <pc:sldLayoutMk cId="352518537" sldId="2147483663"/>
              <ac:spMk id="7" creationId="{26692B63-8B49-8905-8398-C701437021C1}"/>
            </ac:spMkLst>
          </pc:spChg>
          <pc:spChg chg="mod">
            <ac:chgData name="Vermeulen, Sander" userId="e08259fd-81d2-4a86-9b20-28ba02d67a18" providerId="ADAL" clId="{CB5E49D3-3CD4-493D-B616-C455DBEB5ED1}" dt="2023-12-18T12:45:34.423" v="1312" actId="1076"/>
            <ac:spMkLst>
              <pc:docMk/>
              <pc:sldMasterMk cId="582609979" sldId="2147483648"/>
              <pc:sldLayoutMk cId="352518537" sldId="2147483663"/>
              <ac:spMk id="9" creationId="{D49DC992-DF28-3243-BCAF-54A3259D705E}"/>
            </ac:spMkLst>
          </pc:spChg>
          <pc:spChg chg="mod">
            <ac:chgData name="Vermeulen, Sander" userId="e08259fd-81d2-4a86-9b20-28ba02d67a18" providerId="ADAL" clId="{CB5E49D3-3CD4-493D-B616-C455DBEB5ED1}" dt="2023-12-18T12:41:15.833" v="1274" actId="20577"/>
            <ac:spMkLst>
              <pc:docMk/>
              <pc:sldMasterMk cId="582609979" sldId="2147483648"/>
              <pc:sldLayoutMk cId="352518537" sldId="2147483663"/>
              <ac:spMk id="10" creationId="{72C552E8-6B5B-5756-9A8A-5BBC14750B78}"/>
            </ac:spMkLst>
          </pc:spChg>
          <pc:spChg chg="add mod ord modVis">
            <ac:chgData name="Vermeulen, Sander" userId="e08259fd-81d2-4a86-9b20-28ba02d67a18" providerId="ADAL" clId="{CB5E49D3-3CD4-493D-B616-C455DBEB5ED1}" dt="2023-12-18T12:57:16.614" v="1509" actId="14430"/>
            <ac:spMkLst>
              <pc:docMk/>
              <pc:sldMasterMk cId="582609979" sldId="2147483648"/>
              <pc:sldLayoutMk cId="352518537" sldId="2147483663"/>
              <ac:spMk id="12" creationId="{1D7DE066-62EA-2FBB-4AA8-E7B1593E9538}"/>
            </ac:spMkLst>
          </pc:spChg>
          <pc:spChg chg="mod">
            <ac:chgData name="Vermeulen, Sander" userId="e08259fd-81d2-4a86-9b20-28ba02d67a18" providerId="ADAL" clId="{CB5E49D3-3CD4-493D-B616-C455DBEB5ED1}" dt="2023-12-18T12:41:35.044" v="1278" actId="14100"/>
            <ac:spMkLst>
              <pc:docMk/>
              <pc:sldMasterMk cId="582609979" sldId="2147483648"/>
              <pc:sldLayoutMk cId="352518537" sldId="2147483663"/>
              <ac:spMk id="13" creationId="{1A598D99-342E-9E53-6053-C8F82E115E60}"/>
            </ac:spMkLst>
          </pc:spChg>
          <pc:spChg chg="del">
            <ac:chgData name="Vermeulen, Sander" userId="e08259fd-81d2-4a86-9b20-28ba02d67a18" providerId="ADAL" clId="{CB5E49D3-3CD4-493D-B616-C455DBEB5ED1}" dt="2023-12-18T10:12:54.859" v="357" actId="478"/>
            <ac:spMkLst>
              <pc:docMk/>
              <pc:sldMasterMk cId="582609979" sldId="2147483648"/>
              <pc:sldLayoutMk cId="352518537" sldId="2147483663"/>
              <ac:spMk id="14" creationId="{C1642977-75F7-E66F-B353-6C4D1AEC4599}"/>
            </ac:spMkLst>
          </pc:spChg>
          <pc:spChg chg="del">
            <ac:chgData name="Vermeulen, Sander" userId="e08259fd-81d2-4a86-9b20-28ba02d67a18" providerId="ADAL" clId="{CB5E49D3-3CD4-493D-B616-C455DBEB5ED1}" dt="2023-12-18T12:34:30.969" v="1193" actId="478"/>
            <ac:spMkLst>
              <pc:docMk/>
              <pc:sldMasterMk cId="582609979" sldId="2147483648"/>
              <pc:sldLayoutMk cId="352518537" sldId="2147483663"/>
              <ac:spMk id="15" creationId="{5C590B41-E0CB-D7A2-6752-AC46E8DB6FB3}"/>
            </ac:spMkLst>
          </pc:spChg>
          <pc:spChg chg="add mod ord modVis">
            <ac:chgData name="Vermeulen, Sander" userId="e08259fd-81d2-4a86-9b20-28ba02d67a18" providerId="ADAL" clId="{CB5E49D3-3CD4-493D-B616-C455DBEB5ED1}" dt="2023-12-18T12:57:15.304" v="1507" actId="14430"/>
            <ac:spMkLst>
              <pc:docMk/>
              <pc:sldMasterMk cId="582609979" sldId="2147483648"/>
              <pc:sldLayoutMk cId="352518537" sldId="2147483663"/>
              <ac:spMk id="19" creationId="{7B968F48-4AE4-98F5-0C6C-725EDB23EBAB}"/>
            </ac:spMkLst>
          </pc:spChg>
          <pc:spChg chg="del ord">
            <ac:chgData name="Vermeulen, Sander" userId="e08259fd-81d2-4a86-9b20-28ba02d67a18" providerId="ADAL" clId="{CB5E49D3-3CD4-493D-B616-C455DBEB5ED1}" dt="2023-12-18T12:35:21.222" v="1210" actId="478"/>
            <ac:spMkLst>
              <pc:docMk/>
              <pc:sldMasterMk cId="582609979" sldId="2147483648"/>
              <pc:sldLayoutMk cId="352518537" sldId="2147483663"/>
              <ac:spMk id="20" creationId="{0B32B6C6-B1CF-C9AC-7C1B-584E39D21BC8}"/>
            </ac:spMkLst>
          </pc:spChg>
          <pc:spChg chg="mod">
            <ac:chgData name="Vermeulen, Sander" userId="e08259fd-81d2-4a86-9b20-28ba02d67a18" providerId="ADAL" clId="{CB5E49D3-3CD4-493D-B616-C455DBEB5ED1}" dt="2023-12-18T12:45:12.644" v="1310" actId="14100"/>
            <ac:spMkLst>
              <pc:docMk/>
              <pc:sldMasterMk cId="582609979" sldId="2147483648"/>
              <pc:sldLayoutMk cId="352518537" sldId="2147483663"/>
              <ac:spMk id="21" creationId="{2E750E47-DA83-6F0C-AEA2-9DAC1FC64330}"/>
            </ac:spMkLst>
          </pc:spChg>
          <pc:spChg chg="add mod ord modVis">
            <ac:chgData name="Vermeulen, Sander" userId="e08259fd-81d2-4a86-9b20-28ba02d67a18" providerId="ADAL" clId="{CB5E49D3-3CD4-493D-B616-C455DBEB5ED1}" dt="2023-12-18T12:57:15.755" v="1508" actId="14430"/>
            <ac:spMkLst>
              <pc:docMk/>
              <pc:sldMasterMk cId="582609979" sldId="2147483648"/>
              <pc:sldLayoutMk cId="352518537" sldId="2147483663"/>
              <ac:spMk id="22" creationId="{DFA1B2BC-C81F-380F-18FA-AF03643B636F}"/>
            </ac:spMkLst>
          </pc:spChg>
          <pc:spChg chg="del">
            <ac:chgData name="Vermeulen, Sander" userId="e08259fd-81d2-4a86-9b20-28ba02d67a18" providerId="ADAL" clId="{CB5E49D3-3CD4-493D-B616-C455DBEB5ED1}" dt="2023-12-18T10:12:56.713" v="358" actId="478"/>
            <ac:spMkLst>
              <pc:docMk/>
              <pc:sldMasterMk cId="582609979" sldId="2147483648"/>
              <pc:sldLayoutMk cId="352518537" sldId="2147483663"/>
              <ac:spMk id="24" creationId="{E638723A-E23F-8532-D9E2-DA226CFFCFD1}"/>
            </ac:spMkLst>
          </pc:spChg>
          <pc:spChg chg="add mod ord">
            <ac:chgData name="Vermeulen, Sander" userId="e08259fd-81d2-4a86-9b20-28ba02d67a18" providerId="ADAL" clId="{CB5E49D3-3CD4-493D-B616-C455DBEB5ED1}" dt="2023-12-18T12:34:40.664" v="1199" actId="167"/>
            <ac:spMkLst>
              <pc:docMk/>
              <pc:sldMasterMk cId="582609979" sldId="2147483648"/>
              <pc:sldLayoutMk cId="352518537" sldId="2147483663"/>
              <ac:spMk id="25" creationId="{DACF651C-D8F7-D583-394C-73C6F28132A7}"/>
            </ac:spMkLst>
          </pc:spChg>
          <pc:spChg chg="mod">
            <ac:chgData name="Vermeulen, Sander" userId="e08259fd-81d2-4a86-9b20-28ba02d67a18" providerId="ADAL" clId="{CB5E49D3-3CD4-493D-B616-C455DBEB5ED1}" dt="2023-12-18T12:41:32.873" v="1277" actId="14100"/>
            <ac:spMkLst>
              <pc:docMk/>
              <pc:sldMasterMk cId="582609979" sldId="2147483648"/>
              <pc:sldLayoutMk cId="352518537" sldId="2147483663"/>
              <ac:spMk id="26" creationId="{F27A007F-5E5E-0B83-F777-E6EA019D125F}"/>
            </ac:spMkLst>
          </pc:spChg>
          <pc:spChg chg="mod">
            <ac:chgData name="Vermeulen, Sander" userId="e08259fd-81d2-4a86-9b20-28ba02d67a18" providerId="ADAL" clId="{CB5E49D3-3CD4-493D-B616-C455DBEB5ED1}" dt="2023-12-18T12:36:45.920" v="1216" actId="12"/>
            <ac:spMkLst>
              <pc:docMk/>
              <pc:sldMasterMk cId="582609979" sldId="2147483648"/>
              <pc:sldLayoutMk cId="352518537" sldId="2147483663"/>
              <ac:spMk id="27" creationId="{A4305FD8-CD4E-6B02-BC32-6D3613367F90}"/>
            </ac:spMkLst>
          </pc:spChg>
          <pc:spChg chg="mod">
            <ac:chgData name="Vermeulen, Sander" userId="e08259fd-81d2-4a86-9b20-28ba02d67a18" providerId="ADAL" clId="{CB5E49D3-3CD4-493D-B616-C455DBEB5ED1}" dt="2023-12-18T12:36:45.920" v="1216" actId="12"/>
            <ac:spMkLst>
              <pc:docMk/>
              <pc:sldMasterMk cId="582609979" sldId="2147483648"/>
              <pc:sldLayoutMk cId="352518537" sldId="2147483663"/>
              <ac:spMk id="28" creationId="{6ADD03D5-1C37-1E0C-4E42-960808D93124}"/>
            </ac:spMkLst>
          </pc:spChg>
          <pc:spChg chg="del mod">
            <ac:chgData name="Vermeulen, Sander" userId="e08259fd-81d2-4a86-9b20-28ba02d67a18" providerId="ADAL" clId="{CB5E49D3-3CD4-493D-B616-C455DBEB5ED1}" dt="2023-12-18T12:42:37.693" v="1285" actId="478"/>
            <ac:spMkLst>
              <pc:docMk/>
              <pc:sldMasterMk cId="582609979" sldId="2147483648"/>
              <pc:sldLayoutMk cId="352518537" sldId="2147483663"/>
              <ac:spMk id="29" creationId="{7048E343-4FA1-7368-BCC7-1F6D4EC9DEA1}"/>
            </ac:spMkLst>
          </pc:spChg>
          <pc:spChg chg="add mod ord">
            <ac:chgData name="Vermeulen, Sander" userId="e08259fd-81d2-4a86-9b20-28ba02d67a18" providerId="ADAL" clId="{CB5E49D3-3CD4-493D-B616-C455DBEB5ED1}" dt="2023-12-18T12:39:16.542" v="1255" actId="790"/>
            <ac:spMkLst>
              <pc:docMk/>
              <pc:sldMasterMk cId="582609979" sldId="2147483648"/>
              <pc:sldLayoutMk cId="352518537" sldId="2147483663"/>
              <ac:spMk id="30" creationId="{A699BCD5-2F2D-8F58-9367-4D74F76B2D2F}"/>
            </ac:spMkLst>
          </pc:spChg>
          <pc:grpChg chg="del">
            <ac:chgData name="Vermeulen, Sander" userId="e08259fd-81d2-4a86-9b20-28ba02d67a18" providerId="ADAL" clId="{CB5E49D3-3CD4-493D-B616-C455DBEB5ED1}" dt="2023-12-18T12:34:37.044" v="1197" actId="478"/>
            <ac:grpSpMkLst>
              <pc:docMk/>
              <pc:sldMasterMk cId="582609979" sldId="2147483648"/>
              <pc:sldLayoutMk cId="352518537" sldId="2147483663"/>
              <ac:grpSpMk id="3" creationId="{E68989B3-6578-0D49-E40A-EDFBE336B55B}"/>
            </ac:grpSpMkLst>
          </pc:grpChg>
          <pc:grpChg chg="del">
            <ac:chgData name="Vermeulen, Sander" userId="e08259fd-81d2-4a86-9b20-28ba02d67a18" providerId="ADAL" clId="{CB5E49D3-3CD4-493D-B616-C455DBEB5ED1}" dt="2023-12-18T12:34:35.902" v="1196" actId="478"/>
            <ac:grpSpMkLst>
              <pc:docMk/>
              <pc:sldMasterMk cId="582609979" sldId="2147483648"/>
              <pc:sldLayoutMk cId="352518537" sldId="2147483663"/>
              <ac:grpSpMk id="16" creationId="{9D128895-0A03-98A0-41D8-56E9506F94DC}"/>
            </ac:grpSpMkLst>
          </pc:grpChg>
          <pc:picChg chg="add mod ord">
            <ac:chgData name="Vermeulen, Sander" userId="e08259fd-81d2-4a86-9b20-28ba02d67a18" providerId="ADAL" clId="{CB5E49D3-3CD4-493D-B616-C455DBEB5ED1}" dt="2023-12-18T12:34:40.664" v="1199" actId="167"/>
            <ac:picMkLst>
              <pc:docMk/>
              <pc:sldMasterMk cId="582609979" sldId="2147483648"/>
              <pc:sldLayoutMk cId="352518537" sldId="2147483663"/>
              <ac:picMk id="23" creationId="{691233C4-3C63-1BC9-EC60-8644DF2A73B0}"/>
            </ac:picMkLst>
          </pc:picChg>
          <pc:cxnChg chg="add mod ord">
            <ac:chgData name="Vermeulen, Sander" userId="e08259fd-81d2-4a86-9b20-28ba02d67a18" providerId="ADAL" clId="{CB5E49D3-3CD4-493D-B616-C455DBEB5ED1}" dt="2023-12-18T12:34:40.664" v="1199" actId="167"/>
            <ac:cxnSpMkLst>
              <pc:docMk/>
              <pc:sldMasterMk cId="582609979" sldId="2147483648"/>
              <pc:sldLayoutMk cId="352518537" sldId="2147483663"/>
              <ac:cxnSpMk id="8" creationId="{FFC82515-DC39-05D9-8E2C-020ADB1E7424}"/>
            </ac:cxnSpMkLst>
          </pc:cxnChg>
          <pc:cxnChg chg="add mod ord modVis">
            <ac:chgData name="Vermeulen, Sander" userId="e08259fd-81d2-4a86-9b20-28ba02d67a18" providerId="ADAL" clId="{CB5E49D3-3CD4-493D-B616-C455DBEB5ED1}" dt="2023-12-18T12:45:50.023" v="1315" actId="14429"/>
            <ac:cxnSpMkLst>
              <pc:docMk/>
              <pc:sldMasterMk cId="582609979" sldId="2147483648"/>
              <pc:sldLayoutMk cId="352518537" sldId="2147483663"/>
              <ac:cxnSpMk id="11" creationId="{1FDD3BA3-06B9-C657-2644-AA42465D31D5}"/>
            </ac:cxnSpMkLst>
          </pc:cxnChg>
        </pc:sldLayoutChg>
        <pc:sldLayoutChg chg="addSp delSp modSp mod">
          <pc:chgData name="Vermeulen, Sander" userId="e08259fd-81d2-4a86-9b20-28ba02d67a18" providerId="ADAL" clId="{CB5E49D3-3CD4-493D-B616-C455DBEB5ED1}" dt="2023-12-18T12:59:55.574" v="1582" actId="14100"/>
          <pc:sldLayoutMkLst>
            <pc:docMk/>
            <pc:sldMasterMk cId="582609979" sldId="2147483648"/>
            <pc:sldLayoutMk cId="3061689300" sldId="2147483664"/>
          </pc:sldLayoutMkLst>
          <pc:spChg chg="del">
            <ac:chgData name="Vermeulen, Sander" userId="e08259fd-81d2-4a86-9b20-28ba02d67a18" providerId="ADAL" clId="{CB5E49D3-3CD4-493D-B616-C455DBEB5ED1}" dt="2023-12-18T12:46:31.603" v="1322" actId="478"/>
            <ac:spMkLst>
              <pc:docMk/>
              <pc:sldMasterMk cId="582609979" sldId="2147483648"/>
              <pc:sldLayoutMk cId="3061689300" sldId="2147483664"/>
              <ac:spMk id="2" creationId="{FA269D41-D39D-6A4D-F573-6508C2A61379}"/>
            </ac:spMkLst>
          </pc:spChg>
          <pc:spChg chg="del">
            <ac:chgData name="Vermeulen, Sander" userId="e08259fd-81d2-4a86-9b20-28ba02d67a18" providerId="ADAL" clId="{CB5E49D3-3CD4-493D-B616-C455DBEB5ED1}" dt="2023-12-18T12:46:30.427" v="1321" actId="478"/>
            <ac:spMkLst>
              <pc:docMk/>
              <pc:sldMasterMk cId="582609979" sldId="2147483648"/>
              <pc:sldLayoutMk cId="3061689300" sldId="2147483664"/>
              <ac:spMk id="3" creationId="{DBB94449-5BD6-0E92-A1D1-7AB05F3ABB97}"/>
            </ac:spMkLst>
          </pc:spChg>
          <pc:spChg chg="del">
            <ac:chgData name="Vermeulen, Sander" userId="e08259fd-81d2-4a86-9b20-28ba02d67a18" providerId="ADAL" clId="{CB5E49D3-3CD4-493D-B616-C455DBEB5ED1}" dt="2023-12-18T12:46:24.536" v="1318" actId="478"/>
            <ac:spMkLst>
              <pc:docMk/>
              <pc:sldMasterMk cId="582609979" sldId="2147483648"/>
              <pc:sldLayoutMk cId="3061689300" sldId="2147483664"/>
              <ac:spMk id="4" creationId="{90719C87-AD08-2C55-B688-CD3815C29D24}"/>
            </ac:spMkLst>
          </pc:spChg>
          <pc:spChg chg="del">
            <ac:chgData name="Vermeulen, Sander" userId="e08259fd-81d2-4a86-9b20-28ba02d67a18" providerId="ADAL" clId="{CB5E49D3-3CD4-493D-B616-C455DBEB5ED1}" dt="2023-12-18T12:46:23.863" v="1317" actId="478"/>
            <ac:spMkLst>
              <pc:docMk/>
              <pc:sldMasterMk cId="582609979" sldId="2147483648"/>
              <pc:sldLayoutMk cId="3061689300" sldId="2147483664"/>
              <ac:spMk id="5" creationId="{4FED4988-52D7-E973-BD1E-C58DB3109DFA}"/>
            </ac:spMkLst>
          </pc:spChg>
          <pc:spChg chg="del">
            <ac:chgData name="Vermeulen, Sander" userId="e08259fd-81d2-4a86-9b20-28ba02d67a18" providerId="ADAL" clId="{CB5E49D3-3CD4-493D-B616-C455DBEB5ED1}" dt="2023-12-18T12:43:47.663" v="1287" actId="478"/>
            <ac:spMkLst>
              <pc:docMk/>
              <pc:sldMasterMk cId="582609979" sldId="2147483648"/>
              <pc:sldLayoutMk cId="3061689300" sldId="2147483664"/>
              <ac:spMk id="6" creationId="{7015623A-FC6B-ABDB-2BBB-1B0A6D8178B6}"/>
            </ac:spMkLst>
          </pc:spChg>
          <pc:spChg chg="del">
            <ac:chgData name="Vermeulen, Sander" userId="e08259fd-81d2-4a86-9b20-28ba02d67a18" providerId="ADAL" clId="{CB5E49D3-3CD4-493D-B616-C455DBEB5ED1}" dt="2023-12-18T12:46:28.114" v="1319" actId="478"/>
            <ac:spMkLst>
              <pc:docMk/>
              <pc:sldMasterMk cId="582609979" sldId="2147483648"/>
              <pc:sldLayoutMk cId="3061689300" sldId="2147483664"/>
              <ac:spMk id="10" creationId="{9A851061-132E-84E6-7C75-8422266EA6E2}"/>
            </ac:spMkLst>
          </pc:spChg>
          <pc:spChg chg="del">
            <ac:chgData name="Vermeulen, Sander" userId="e08259fd-81d2-4a86-9b20-28ba02d67a18" providerId="ADAL" clId="{CB5E49D3-3CD4-493D-B616-C455DBEB5ED1}" dt="2023-12-18T12:46:29.143" v="1320" actId="478"/>
            <ac:spMkLst>
              <pc:docMk/>
              <pc:sldMasterMk cId="582609979" sldId="2147483648"/>
              <pc:sldLayoutMk cId="3061689300" sldId="2147483664"/>
              <ac:spMk id="11" creationId="{A17E38DA-6ABB-AB68-F667-7DF3B9520FD1}"/>
            </ac:spMkLst>
          </pc:spChg>
          <pc:spChg chg="del">
            <ac:chgData name="Vermeulen, Sander" userId="e08259fd-81d2-4a86-9b20-28ba02d67a18" providerId="ADAL" clId="{CB5E49D3-3CD4-493D-B616-C455DBEB5ED1}" dt="2023-12-18T12:43:48.465" v="1288" actId="478"/>
            <ac:spMkLst>
              <pc:docMk/>
              <pc:sldMasterMk cId="582609979" sldId="2147483648"/>
              <pc:sldLayoutMk cId="3061689300" sldId="2147483664"/>
              <ac:spMk id="13" creationId="{0EC4D3D3-302F-D0B3-9805-BEFDC8E90AC1}"/>
            </ac:spMkLst>
          </pc:spChg>
          <pc:spChg chg="del ord">
            <ac:chgData name="Vermeulen, Sander" userId="e08259fd-81d2-4a86-9b20-28ba02d67a18" providerId="ADAL" clId="{CB5E49D3-3CD4-493D-B616-C455DBEB5ED1}" dt="2023-12-18T12:44:29.043" v="1306" actId="478"/>
            <ac:spMkLst>
              <pc:docMk/>
              <pc:sldMasterMk cId="582609979" sldId="2147483648"/>
              <pc:sldLayoutMk cId="3061689300" sldId="2147483664"/>
              <ac:spMk id="14" creationId="{D792022A-87F4-3EA1-9EE9-D07E6D9D3C5D}"/>
            </ac:spMkLst>
          </pc:spChg>
          <pc:spChg chg="del">
            <ac:chgData name="Vermeulen, Sander" userId="e08259fd-81d2-4a86-9b20-28ba02d67a18" providerId="ADAL" clId="{CB5E49D3-3CD4-493D-B616-C455DBEB5ED1}" dt="2023-12-18T12:44:27.208" v="1305" actId="478"/>
            <ac:spMkLst>
              <pc:docMk/>
              <pc:sldMasterMk cId="582609979" sldId="2147483648"/>
              <pc:sldLayoutMk cId="3061689300" sldId="2147483664"/>
              <ac:spMk id="15" creationId="{E8161B93-4BF8-0FA9-6543-D704DCDFB2C5}"/>
            </ac:spMkLst>
          </pc:spChg>
          <pc:spChg chg="add mod ord modVis">
            <ac:chgData name="Vermeulen, Sander" userId="e08259fd-81d2-4a86-9b20-28ba02d67a18" providerId="ADAL" clId="{CB5E49D3-3CD4-493D-B616-C455DBEB5ED1}" dt="2023-12-18T12:49:58.598" v="1330" actId="14430"/>
            <ac:spMkLst>
              <pc:docMk/>
              <pc:sldMasterMk cId="582609979" sldId="2147483648"/>
              <pc:sldLayoutMk cId="3061689300" sldId="2147483664"/>
              <ac:spMk id="17" creationId="{478B4E9C-6EA3-86BA-A005-4898D3F0418B}"/>
            </ac:spMkLst>
          </pc:spChg>
          <pc:spChg chg="add mod ord modVis">
            <ac:chgData name="Vermeulen, Sander" userId="e08259fd-81d2-4a86-9b20-28ba02d67a18" providerId="ADAL" clId="{CB5E49D3-3CD4-493D-B616-C455DBEB5ED1}" dt="2023-12-18T12:49:58.103" v="1329" actId="14430"/>
            <ac:spMkLst>
              <pc:docMk/>
              <pc:sldMasterMk cId="582609979" sldId="2147483648"/>
              <pc:sldLayoutMk cId="3061689300" sldId="2147483664"/>
              <ac:spMk id="18" creationId="{BF23DF73-A70D-5886-BDA9-8AC739DA40ED}"/>
            </ac:spMkLst>
          </pc:spChg>
          <pc:spChg chg="add mod ord modVis">
            <ac:chgData name="Vermeulen, Sander" userId="e08259fd-81d2-4a86-9b20-28ba02d67a18" providerId="ADAL" clId="{CB5E49D3-3CD4-493D-B616-C455DBEB5ED1}" dt="2023-12-18T12:49:57.688" v="1328" actId="14430"/>
            <ac:spMkLst>
              <pc:docMk/>
              <pc:sldMasterMk cId="582609979" sldId="2147483648"/>
              <pc:sldLayoutMk cId="3061689300" sldId="2147483664"/>
              <ac:spMk id="19" creationId="{97D42C6D-667D-3980-8218-AB7A63BFE11B}"/>
            </ac:spMkLst>
          </pc:spChg>
          <pc:spChg chg="add mod ord">
            <ac:chgData name="Vermeulen, Sander" userId="e08259fd-81d2-4a86-9b20-28ba02d67a18" providerId="ADAL" clId="{CB5E49D3-3CD4-493D-B616-C455DBEB5ED1}" dt="2023-12-18T12:44:03.232" v="1291" actId="167"/>
            <ac:spMkLst>
              <pc:docMk/>
              <pc:sldMasterMk cId="582609979" sldId="2147483648"/>
              <pc:sldLayoutMk cId="3061689300" sldId="2147483664"/>
              <ac:spMk id="21" creationId="{21B134B6-8770-5116-9C38-3B3F380F4B00}"/>
            </ac:spMkLst>
          </pc:spChg>
          <pc:spChg chg="add mod ord">
            <ac:chgData name="Vermeulen, Sander" userId="e08259fd-81d2-4a86-9b20-28ba02d67a18" providerId="ADAL" clId="{CB5E49D3-3CD4-493D-B616-C455DBEB5ED1}" dt="2023-12-18T12:44:17.563" v="1304" actId="20577"/>
            <ac:spMkLst>
              <pc:docMk/>
              <pc:sldMasterMk cId="582609979" sldId="2147483648"/>
              <pc:sldLayoutMk cId="3061689300" sldId="2147483664"/>
              <ac:spMk id="22" creationId="{4A4E7343-055A-E338-0CFE-074BB9B9608F}"/>
            </ac:spMkLst>
          </pc:spChg>
          <pc:spChg chg="add mod ord">
            <ac:chgData name="Vermeulen, Sander" userId="e08259fd-81d2-4a86-9b20-28ba02d67a18" providerId="ADAL" clId="{CB5E49D3-3CD4-493D-B616-C455DBEB5ED1}" dt="2023-12-18T12:51:57.935" v="1341" actId="962"/>
            <ac:spMkLst>
              <pc:docMk/>
              <pc:sldMasterMk cId="582609979" sldId="2147483648"/>
              <pc:sldLayoutMk cId="3061689300" sldId="2147483664"/>
              <ac:spMk id="23" creationId="{1FE0CE95-771D-6329-13D7-4274CF8DC460}"/>
            </ac:spMkLst>
          </pc:spChg>
          <pc:spChg chg="del">
            <ac:chgData name="Vermeulen, Sander" userId="e08259fd-81d2-4a86-9b20-28ba02d67a18" providerId="ADAL" clId="{CB5E49D3-3CD4-493D-B616-C455DBEB5ED1}" dt="2023-12-18T10:13:09.762" v="364" actId="478"/>
            <ac:spMkLst>
              <pc:docMk/>
              <pc:sldMasterMk cId="582609979" sldId="2147483648"/>
              <pc:sldLayoutMk cId="3061689300" sldId="2147483664"/>
              <ac:spMk id="24" creationId="{E638723A-E23F-8532-D9E2-DA226CFFCFD1}"/>
            </ac:spMkLst>
          </pc:spChg>
          <pc:spChg chg="add mod ord">
            <ac:chgData name="Vermeulen, Sander" userId="e08259fd-81d2-4a86-9b20-28ba02d67a18" providerId="ADAL" clId="{CB5E49D3-3CD4-493D-B616-C455DBEB5ED1}" dt="2023-12-18T12:52:07.054" v="1342" actId="962"/>
            <ac:spMkLst>
              <pc:docMk/>
              <pc:sldMasterMk cId="582609979" sldId="2147483648"/>
              <pc:sldLayoutMk cId="3061689300" sldId="2147483664"/>
              <ac:spMk id="25" creationId="{3233C6A0-A902-4E6C-3580-649181F4C736}"/>
            </ac:spMkLst>
          </pc:spChg>
          <pc:spChg chg="add mod ord">
            <ac:chgData name="Vermeulen, Sander" userId="e08259fd-81d2-4a86-9b20-28ba02d67a18" providerId="ADAL" clId="{CB5E49D3-3CD4-493D-B616-C455DBEB5ED1}" dt="2023-12-18T12:51:19.568" v="1337" actId="962"/>
            <ac:spMkLst>
              <pc:docMk/>
              <pc:sldMasterMk cId="582609979" sldId="2147483648"/>
              <pc:sldLayoutMk cId="3061689300" sldId="2147483664"/>
              <ac:spMk id="26" creationId="{BF6DE00D-8866-40CC-79DD-BC5F7DEEF767}"/>
            </ac:spMkLst>
          </pc:spChg>
          <pc:spChg chg="add mod ord">
            <ac:chgData name="Vermeulen, Sander" userId="e08259fd-81d2-4a86-9b20-28ba02d67a18" providerId="ADAL" clId="{CB5E49D3-3CD4-493D-B616-C455DBEB5ED1}" dt="2023-12-18T12:51:41.354" v="1340" actId="962"/>
            <ac:spMkLst>
              <pc:docMk/>
              <pc:sldMasterMk cId="582609979" sldId="2147483648"/>
              <pc:sldLayoutMk cId="3061689300" sldId="2147483664"/>
              <ac:spMk id="27" creationId="{5813FBF6-5559-C823-1EF4-7FD090AFAD69}"/>
            </ac:spMkLst>
          </pc:spChg>
          <pc:spChg chg="add mod ord">
            <ac:chgData name="Vermeulen, Sander" userId="e08259fd-81d2-4a86-9b20-28ba02d67a18" providerId="ADAL" clId="{CB5E49D3-3CD4-493D-B616-C455DBEB5ED1}" dt="2023-12-18T12:51:32.624" v="1339" actId="962"/>
            <ac:spMkLst>
              <pc:docMk/>
              <pc:sldMasterMk cId="582609979" sldId="2147483648"/>
              <pc:sldLayoutMk cId="3061689300" sldId="2147483664"/>
              <ac:spMk id="28" creationId="{FE9722FD-3E9C-C506-B61A-DEE8800A48B0}"/>
            </ac:spMkLst>
          </pc:spChg>
          <pc:spChg chg="add mod">
            <ac:chgData name="Vermeulen, Sander" userId="e08259fd-81d2-4a86-9b20-28ba02d67a18" providerId="ADAL" clId="{CB5E49D3-3CD4-493D-B616-C455DBEB5ED1}" dt="2023-12-18T12:59:55.574" v="1582" actId="14100"/>
            <ac:spMkLst>
              <pc:docMk/>
              <pc:sldMasterMk cId="582609979" sldId="2147483648"/>
              <pc:sldLayoutMk cId="3061689300" sldId="2147483664"/>
              <ac:spMk id="29" creationId="{53E102FC-C8A3-1503-184A-01123A6EBF14}"/>
            </ac:spMkLst>
          </pc:spChg>
          <pc:grpChg chg="del">
            <ac:chgData name="Vermeulen, Sander" userId="e08259fd-81d2-4a86-9b20-28ba02d67a18" providerId="ADAL" clId="{CB5E49D3-3CD4-493D-B616-C455DBEB5ED1}" dt="2023-12-18T12:43:49.953" v="1289" actId="478"/>
            <ac:grpSpMkLst>
              <pc:docMk/>
              <pc:sldMasterMk cId="582609979" sldId="2147483648"/>
              <pc:sldLayoutMk cId="3061689300" sldId="2147483664"/>
              <ac:grpSpMk id="7" creationId="{D2D55A8E-C186-6186-96F4-FB1961EAB6F3}"/>
            </ac:grpSpMkLst>
          </pc:grpChg>
          <pc:picChg chg="add mod ord">
            <ac:chgData name="Vermeulen, Sander" userId="e08259fd-81d2-4a86-9b20-28ba02d67a18" providerId="ADAL" clId="{CB5E49D3-3CD4-493D-B616-C455DBEB5ED1}" dt="2023-12-18T12:44:03.232" v="1291" actId="167"/>
            <ac:picMkLst>
              <pc:docMk/>
              <pc:sldMasterMk cId="582609979" sldId="2147483648"/>
              <pc:sldLayoutMk cId="3061689300" sldId="2147483664"/>
              <ac:picMk id="20" creationId="{0089506B-D307-056F-65D0-5D5561025111}"/>
            </ac:picMkLst>
          </pc:picChg>
          <pc:cxnChg chg="add mod ord">
            <ac:chgData name="Vermeulen, Sander" userId="e08259fd-81d2-4a86-9b20-28ba02d67a18" providerId="ADAL" clId="{CB5E49D3-3CD4-493D-B616-C455DBEB5ED1}" dt="2023-12-18T12:44:03.232" v="1291" actId="167"/>
            <ac:cxnSpMkLst>
              <pc:docMk/>
              <pc:sldMasterMk cId="582609979" sldId="2147483648"/>
              <pc:sldLayoutMk cId="3061689300" sldId="2147483664"/>
              <ac:cxnSpMk id="9" creationId="{0E620A24-DF61-5FC4-03CA-5A6296572634}"/>
            </ac:cxnSpMkLst>
          </pc:cxnChg>
          <pc:cxnChg chg="add mod ord">
            <ac:chgData name="Vermeulen, Sander" userId="e08259fd-81d2-4a86-9b20-28ba02d67a18" providerId="ADAL" clId="{CB5E49D3-3CD4-493D-B616-C455DBEB5ED1}" dt="2023-12-18T12:44:03.232" v="1291" actId="167"/>
            <ac:cxnSpMkLst>
              <pc:docMk/>
              <pc:sldMasterMk cId="582609979" sldId="2147483648"/>
              <pc:sldLayoutMk cId="3061689300" sldId="2147483664"/>
              <ac:cxnSpMk id="16" creationId="{BF991402-2FA5-B072-B26C-C18CB28F119D}"/>
            </ac:cxnSpMkLst>
          </pc:cxnChg>
        </pc:sldLayoutChg>
        <pc:sldLayoutChg chg="addSp delSp modSp mod ord">
          <pc:chgData name="Vermeulen, Sander" userId="e08259fd-81d2-4a86-9b20-28ba02d67a18" providerId="ADAL" clId="{CB5E49D3-3CD4-493D-B616-C455DBEB5ED1}" dt="2023-12-18T13:09:29.805" v="1604" actId="962"/>
          <pc:sldLayoutMkLst>
            <pc:docMk/>
            <pc:sldMasterMk cId="582609979" sldId="2147483648"/>
            <pc:sldLayoutMk cId="1058498703" sldId="2147483665"/>
          </pc:sldLayoutMkLst>
          <pc:spChg chg="mod">
            <ac:chgData name="Vermeulen, Sander" userId="e08259fd-81d2-4a86-9b20-28ba02d67a18" providerId="ADAL" clId="{CB5E49D3-3CD4-493D-B616-C455DBEB5ED1}" dt="2023-12-18T12:56:03.794" v="1439" actId="14100"/>
            <ac:spMkLst>
              <pc:docMk/>
              <pc:sldMasterMk cId="582609979" sldId="2147483648"/>
              <pc:sldLayoutMk cId="1058498703" sldId="2147483665"/>
              <ac:spMk id="2" creationId="{FA269D41-D39D-6A4D-F573-6508C2A61379}"/>
            </ac:spMkLst>
          </pc:spChg>
          <pc:spChg chg="mod">
            <ac:chgData name="Vermeulen, Sander" userId="e08259fd-81d2-4a86-9b20-28ba02d67a18" providerId="ADAL" clId="{CB5E49D3-3CD4-493D-B616-C455DBEB5ED1}" dt="2023-12-18T12:58:15.694" v="1576" actId="20577"/>
            <ac:spMkLst>
              <pc:docMk/>
              <pc:sldMasterMk cId="582609979" sldId="2147483648"/>
              <pc:sldLayoutMk cId="1058498703" sldId="2147483665"/>
              <ac:spMk id="3" creationId="{DBB94449-5BD6-0E92-A1D1-7AB05F3ABB97}"/>
            </ac:spMkLst>
          </pc:spChg>
          <pc:spChg chg="mod ord">
            <ac:chgData name="Vermeulen, Sander" userId="e08259fd-81d2-4a86-9b20-28ba02d67a18" providerId="ADAL" clId="{CB5E49D3-3CD4-493D-B616-C455DBEB5ED1}" dt="2023-12-18T13:08:37.485" v="1601" actId="962"/>
            <ac:spMkLst>
              <pc:docMk/>
              <pc:sldMasterMk cId="582609979" sldId="2147483648"/>
              <pc:sldLayoutMk cId="1058498703" sldId="2147483665"/>
              <ac:spMk id="4" creationId="{90719C87-AD08-2C55-B688-CD3815C29D24}"/>
            </ac:spMkLst>
          </pc:spChg>
          <pc:spChg chg="mod ord">
            <ac:chgData name="Vermeulen, Sander" userId="e08259fd-81d2-4a86-9b20-28ba02d67a18" providerId="ADAL" clId="{CB5E49D3-3CD4-493D-B616-C455DBEB5ED1}" dt="2023-12-18T13:08:42.705" v="1602" actId="962"/>
            <ac:spMkLst>
              <pc:docMk/>
              <pc:sldMasterMk cId="582609979" sldId="2147483648"/>
              <pc:sldLayoutMk cId="1058498703" sldId="2147483665"/>
              <ac:spMk id="5" creationId="{4FED4988-52D7-E973-BD1E-C58DB3109DFA}"/>
            </ac:spMkLst>
          </pc:spChg>
          <pc:spChg chg="del">
            <ac:chgData name="Vermeulen, Sander" userId="e08259fd-81d2-4a86-9b20-28ba02d67a18" providerId="ADAL" clId="{CB5E49D3-3CD4-493D-B616-C455DBEB5ED1}" dt="2023-12-18T12:52:38.704" v="1343" actId="478"/>
            <ac:spMkLst>
              <pc:docMk/>
              <pc:sldMasterMk cId="582609979" sldId="2147483648"/>
              <pc:sldLayoutMk cId="1058498703" sldId="2147483665"/>
              <ac:spMk id="8" creationId="{AC058F21-1916-5B99-6F25-78330161E0BE}"/>
            </ac:spMkLst>
          </pc:spChg>
          <pc:spChg chg="del">
            <ac:chgData name="Vermeulen, Sander" userId="e08259fd-81d2-4a86-9b20-28ba02d67a18" providerId="ADAL" clId="{CB5E49D3-3CD4-493D-B616-C455DBEB5ED1}" dt="2023-12-18T12:53:33.614" v="1398" actId="478"/>
            <ac:spMkLst>
              <pc:docMk/>
              <pc:sldMasterMk cId="582609979" sldId="2147483648"/>
              <pc:sldLayoutMk cId="1058498703" sldId="2147483665"/>
              <ac:spMk id="9" creationId="{D49DC992-DF28-3243-BCAF-54A3259D705E}"/>
            </ac:spMkLst>
          </pc:spChg>
          <pc:spChg chg="del ord">
            <ac:chgData name="Vermeulen, Sander" userId="e08259fd-81d2-4a86-9b20-28ba02d67a18" providerId="ADAL" clId="{CB5E49D3-3CD4-493D-B616-C455DBEB5ED1}" dt="2023-12-18T12:52:40.003" v="1345" actId="478"/>
            <ac:spMkLst>
              <pc:docMk/>
              <pc:sldMasterMk cId="582609979" sldId="2147483648"/>
              <pc:sldLayoutMk cId="1058498703" sldId="2147483665"/>
              <ac:spMk id="10" creationId="{792B0E5F-72D5-0DC2-2046-24C184C5E48F}"/>
            </ac:spMkLst>
          </pc:spChg>
          <pc:spChg chg="add mod ord modVis">
            <ac:chgData name="Vermeulen, Sander" userId="e08259fd-81d2-4a86-9b20-28ba02d67a18" providerId="ADAL" clId="{CB5E49D3-3CD4-493D-B616-C455DBEB5ED1}" dt="2023-12-18T13:00:19.518" v="1585" actId="14430"/>
            <ac:spMkLst>
              <pc:docMk/>
              <pc:sldMasterMk cId="582609979" sldId="2147483648"/>
              <pc:sldLayoutMk cId="1058498703" sldId="2147483665"/>
              <ac:spMk id="11" creationId="{2AB83298-1132-DCAE-0651-FFCF6A6BBED0}"/>
            </ac:spMkLst>
          </pc:spChg>
          <pc:spChg chg="add mod ord modVis">
            <ac:chgData name="Vermeulen, Sander" userId="e08259fd-81d2-4a86-9b20-28ba02d67a18" providerId="ADAL" clId="{CB5E49D3-3CD4-493D-B616-C455DBEB5ED1}" dt="2023-12-18T13:00:19.046" v="1584" actId="14430"/>
            <ac:spMkLst>
              <pc:docMk/>
              <pc:sldMasterMk cId="582609979" sldId="2147483648"/>
              <pc:sldLayoutMk cId="1058498703" sldId="2147483665"/>
              <ac:spMk id="14" creationId="{C49D12F7-13AF-A61C-E6A3-0B8A65611D07}"/>
            </ac:spMkLst>
          </pc:spChg>
          <pc:spChg chg="add mod ord modVis">
            <ac:chgData name="Vermeulen, Sander" userId="e08259fd-81d2-4a86-9b20-28ba02d67a18" providerId="ADAL" clId="{CB5E49D3-3CD4-493D-B616-C455DBEB5ED1}" dt="2023-12-18T13:00:18.574" v="1583" actId="14430"/>
            <ac:spMkLst>
              <pc:docMk/>
              <pc:sldMasterMk cId="582609979" sldId="2147483648"/>
              <pc:sldLayoutMk cId="1058498703" sldId="2147483665"/>
              <ac:spMk id="15" creationId="{966327DC-A2CA-F917-57C8-2311909BFC4B}"/>
            </ac:spMkLst>
          </pc:spChg>
          <pc:spChg chg="del">
            <ac:chgData name="Vermeulen, Sander" userId="e08259fd-81d2-4a86-9b20-28ba02d67a18" providerId="ADAL" clId="{CB5E49D3-3CD4-493D-B616-C455DBEB5ED1}" dt="2023-12-18T12:52:39.435" v="1344" actId="478"/>
            <ac:spMkLst>
              <pc:docMk/>
              <pc:sldMasterMk cId="582609979" sldId="2147483648"/>
              <pc:sldLayoutMk cId="1058498703" sldId="2147483665"/>
              <ac:spMk id="18" creationId="{1BFA18FF-70B4-458E-ADEF-54880D4B4E87}"/>
            </ac:spMkLst>
          </pc:spChg>
          <pc:spChg chg="add mod ord">
            <ac:chgData name="Vermeulen, Sander" userId="e08259fd-81d2-4a86-9b20-28ba02d67a18" providerId="ADAL" clId="{CB5E49D3-3CD4-493D-B616-C455DBEB5ED1}" dt="2023-12-18T12:52:44.565" v="1348" actId="167"/>
            <ac:spMkLst>
              <pc:docMk/>
              <pc:sldMasterMk cId="582609979" sldId="2147483648"/>
              <pc:sldLayoutMk cId="1058498703" sldId="2147483665"/>
              <ac:spMk id="19" creationId="{586A169A-7A17-2F3F-B192-FACC840B9957}"/>
            </ac:spMkLst>
          </pc:spChg>
          <pc:spChg chg="add mod ord">
            <ac:chgData name="Vermeulen, Sander" userId="e08259fd-81d2-4a86-9b20-28ba02d67a18" providerId="ADAL" clId="{CB5E49D3-3CD4-493D-B616-C455DBEB5ED1}" dt="2023-12-18T12:52:59.653" v="1396" actId="20577"/>
            <ac:spMkLst>
              <pc:docMk/>
              <pc:sldMasterMk cId="582609979" sldId="2147483648"/>
              <pc:sldLayoutMk cId="1058498703" sldId="2147483665"/>
              <ac:spMk id="20" creationId="{09DB097E-8577-1284-CB7B-3627CC87E052}"/>
            </ac:spMkLst>
          </pc:spChg>
          <pc:spChg chg="add mod ord">
            <ac:chgData name="Vermeulen, Sander" userId="e08259fd-81d2-4a86-9b20-28ba02d67a18" providerId="ADAL" clId="{CB5E49D3-3CD4-493D-B616-C455DBEB5ED1}" dt="2023-12-18T13:09:29.805" v="1604" actId="962"/>
            <ac:spMkLst>
              <pc:docMk/>
              <pc:sldMasterMk cId="582609979" sldId="2147483648"/>
              <pc:sldLayoutMk cId="1058498703" sldId="2147483665"/>
              <ac:spMk id="21" creationId="{A1DFC9B8-E1E8-33C7-87FC-C3F346814DBD}"/>
            </ac:spMkLst>
          </pc:spChg>
          <pc:spChg chg="add mod ord">
            <ac:chgData name="Vermeulen, Sander" userId="e08259fd-81d2-4a86-9b20-28ba02d67a18" providerId="ADAL" clId="{CB5E49D3-3CD4-493D-B616-C455DBEB5ED1}" dt="2023-12-18T13:07:48.095" v="1591" actId="13244"/>
            <ac:spMkLst>
              <pc:docMk/>
              <pc:sldMasterMk cId="582609979" sldId="2147483648"/>
              <pc:sldLayoutMk cId="1058498703" sldId="2147483665"/>
              <ac:spMk id="22" creationId="{AEC6019B-E5C6-DD62-B766-72C2710F2BA9}"/>
            </ac:spMkLst>
          </pc:spChg>
          <pc:spChg chg="add mod ord">
            <ac:chgData name="Vermeulen, Sander" userId="e08259fd-81d2-4a86-9b20-28ba02d67a18" providerId="ADAL" clId="{CB5E49D3-3CD4-493D-B616-C455DBEB5ED1}" dt="2023-12-18T13:08:59.895" v="1603" actId="962"/>
            <ac:spMkLst>
              <pc:docMk/>
              <pc:sldMasterMk cId="582609979" sldId="2147483648"/>
              <pc:sldLayoutMk cId="1058498703" sldId="2147483665"/>
              <ac:spMk id="23" creationId="{14582CEC-4D12-FA6E-3C61-CC5836BB026E}"/>
            </ac:spMkLst>
          </pc:spChg>
          <pc:spChg chg="del mod">
            <ac:chgData name="Vermeulen, Sander" userId="e08259fd-81d2-4a86-9b20-28ba02d67a18" providerId="ADAL" clId="{CB5E49D3-3CD4-493D-B616-C455DBEB5ED1}" dt="2023-12-18T10:13:02.929" v="361" actId="478"/>
            <ac:spMkLst>
              <pc:docMk/>
              <pc:sldMasterMk cId="582609979" sldId="2147483648"/>
              <pc:sldLayoutMk cId="1058498703" sldId="2147483665"/>
              <ac:spMk id="24" creationId="{E638723A-E23F-8532-D9E2-DA226CFFCFD1}"/>
            </ac:spMkLst>
          </pc:spChg>
          <pc:spChg chg="add mod ord">
            <ac:chgData name="Vermeulen, Sander" userId="e08259fd-81d2-4a86-9b20-28ba02d67a18" providerId="ADAL" clId="{CB5E49D3-3CD4-493D-B616-C455DBEB5ED1}" dt="2023-12-18T13:08:17.655" v="1598" actId="962"/>
            <ac:spMkLst>
              <pc:docMk/>
              <pc:sldMasterMk cId="582609979" sldId="2147483648"/>
              <pc:sldLayoutMk cId="1058498703" sldId="2147483665"/>
              <ac:spMk id="25" creationId="{2C1FF96D-C9DF-9B2F-072C-FCB4861BDE1B}"/>
            </ac:spMkLst>
          </pc:spChg>
          <pc:spChg chg="add mod ord">
            <ac:chgData name="Vermeulen, Sander" userId="e08259fd-81d2-4a86-9b20-28ba02d67a18" providerId="ADAL" clId="{CB5E49D3-3CD4-493D-B616-C455DBEB5ED1}" dt="2023-12-18T13:08:25.527" v="1599" actId="962"/>
            <ac:spMkLst>
              <pc:docMk/>
              <pc:sldMasterMk cId="582609979" sldId="2147483648"/>
              <pc:sldLayoutMk cId="1058498703" sldId="2147483665"/>
              <ac:spMk id="26" creationId="{328E56B4-6226-AF25-E071-43C93EFB16C0}"/>
            </ac:spMkLst>
          </pc:spChg>
          <pc:spChg chg="add mod">
            <ac:chgData name="Vermeulen, Sander" userId="e08259fd-81d2-4a86-9b20-28ba02d67a18" providerId="ADAL" clId="{CB5E49D3-3CD4-493D-B616-C455DBEB5ED1}" dt="2023-12-18T12:56:37.114" v="1502" actId="14100"/>
            <ac:spMkLst>
              <pc:docMk/>
              <pc:sldMasterMk cId="582609979" sldId="2147483648"/>
              <pc:sldLayoutMk cId="1058498703" sldId="2147483665"/>
              <ac:spMk id="27" creationId="{A5CC8173-9B87-A08D-E980-4D3A1FADF5A9}"/>
            </ac:spMkLst>
          </pc:spChg>
          <pc:spChg chg="add mod">
            <ac:chgData name="Vermeulen, Sander" userId="e08259fd-81d2-4a86-9b20-28ba02d67a18" providerId="ADAL" clId="{CB5E49D3-3CD4-493D-B616-C455DBEB5ED1}" dt="2023-12-18T12:57:50.424" v="1563" actId="20577"/>
            <ac:spMkLst>
              <pc:docMk/>
              <pc:sldMasterMk cId="582609979" sldId="2147483648"/>
              <pc:sldLayoutMk cId="1058498703" sldId="2147483665"/>
              <ac:spMk id="28" creationId="{598C2014-A440-5456-43F2-9486CC91FA5A}"/>
            </ac:spMkLst>
          </pc:spChg>
          <pc:spChg chg="add mod">
            <ac:chgData name="Vermeulen, Sander" userId="e08259fd-81d2-4a86-9b20-28ba02d67a18" providerId="ADAL" clId="{CB5E49D3-3CD4-493D-B616-C455DBEB5ED1}" dt="2023-12-18T12:59:49.457" v="1581" actId="14100"/>
            <ac:spMkLst>
              <pc:docMk/>
              <pc:sldMasterMk cId="582609979" sldId="2147483648"/>
              <pc:sldLayoutMk cId="1058498703" sldId="2147483665"/>
              <ac:spMk id="29" creationId="{665FFA3C-9688-3102-AB45-7828DF662A5A}"/>
            </ac:spMkLst>
          </pc:spChg>
          <pc:grpChg chg="del">
            <ac:chgData name="Vermeulen, Sander" userId="e08259fd-81d2-4a86-9b20-28ba02d67a18" providerId="ADAL" clId="{CB5E49D3-3CD4-493D-B616-C455DBEB5ED1}" dt="2023-12-18T12:52:40.823" v="1346" actId="478"/>
            <ac:grpSpMkLst>
              <pc:docMk/>
              <pc:sldMasterMk cId="582609979" sldId="2147483648"/>
              <pc:sldLayoutMk cId="1058498703" sldId="2147483665"/>
              <ac:grpSpMk id="12" creationId="{1FFE704A-8246-A404-B62C-710373D7C8E7}"/>
            </ac:grpSpMkLst>
          </pc:grpChg>
          <pc:picChg chg="add mod ord">
            <ac:chgData name="Vermeulen, Sander" userId="e08259fd-81d2-4a86-9b20-28ba02d67a18" providerId="ADAL" clId="{CB5E49D3-3CD4-493D-B616-C455DBEB5ED1}" dt="2023-12-18T12:52:44.565" v="1348" actId="167"/>
            <ac:picMkLst>
              <pc:docMk/>
              <pc:sldMasterMk cId="582609979" sldId="2147483648"/>
              <pc:sldLayoutMk cId="1058498703" sldId="2147483665"/>
              <ac:picMk id="16" creationId="{2A6C1C07-DBBC-B661-2B4D-E80C1B9184B3}"/>
            </ac:picMkLst>
          </pc:picChg>
          <pc:cxnChg chg="add mod ord">
            <ac:chgData name="Vermeulen, Sander" userId="e08259fd-81d2-4a86-9b20-28ba02d67a18" providerId="ADAL" clId="{CB5E49D3-3CD4-493D-B616-C455DBEB5ED1}" dt="2023-12-18T12:52:44.565" v="1348" actId="167"/>
            <ac:cxnSpMkLst>
              <pc:docMk/>
              <pc:sldMasterMk cId="582609979" sldId="2147483648"/>
              <pc:sldLayoutMk cId="1058498703" sldId="2147483665"/>
              <ac:cxnSpMk id="6" creationId="{7DC6EEF1-E10D-4A9D-BAAB-B80128CFA9A0}"/>
            </ac:cxnSpMkLst>
          </pc:cxnChg>
          <pc:cxnChg chg="add mod ord">
            <ac:chgData name="Vermeulen, Sander" userId="e08259fd-81d2-4a86-9b20-28ba02d67a18" providerId="ADAL" clId="{CB5E49D3-3CD4-493D-B616-C455DBEB5ED1}" dt="2023-12-18T12:52:44.565" v="1348" actId="167"/>
            <ac:cxnSpMkLst>
              <pc:docMk/>
              <pc:sldMasterMk cId="582609979" sldId="2147483648"/>
              <pc:sldLayoutMk cId="1058498703" sldId="2147483665"/>
              <ac:cxnSpMk id="7" creationId="{5D2F1186-7B59-72A8-4592-0DFDF921B9C6}"/>
            </ac:cxnSpMkLst>
          </pc:cxnChg>
        </pc:sldLayoutChg>
        <pc:sldLayoutChg chg="addSp delSp modSp mod">
          <pc:chgData name="Vermeulen, Sander" userId="e08259fd-81d2-4a86-9b20-28ba02d67a18" providerId="ADAL" clId="{CB5E49D3-3CD4-493D-B616-C455DBEB5ED1}" dt="2023-12-18T14:50:14.768" v="2386" actId="14430"/>
          <pc:sldLayoutMkLst>
            <pc:docMk/>
            <pc:sldMasterMk cId="582609979" sldId="2147483648"/>
            <pc:sldLayoutMk cId="1359933190" sldId="2147483666"/>
          </pc:sldLayoutMkLst>
          <pc:spChg chg="del mod">
            <ac:chgData name="Vermeulen, Sander" userId="e08259fd-81d2-4a86-9b20-28ba02d67a18" providerId="ADAL" clId="{CB5E49D3-3CD4-493D-B616-C455DBEB5ED1}" dt="2023-12-18T13:11:33.025" v="1665" actId="478"/>
            <ac:spMkLst>
              <pc:docMk/>
              <pc:sldMasterMk cId="582609979" sldId="2147483648"/>
              <pc:sldLayoutMk cId="1359933190" sldId="2147483666"/>
              <ac:spMk id="2" creationId="{FA269D41-D39D-6A4D-F573-6508C2A61379}"/>
            </ac:spMkLst>
          </pc:spChg>
          <pc:spChg chg="del mod">
            <ac:chgData name="Vermeulen, Sander" userId="e08259fd-81d2-4a86-9b20-28ba02d67a18" providerId="ADAL" clId="{CB5E49D3-3CD4-493D-B616-C455DBEB5ED1}" dt="2023-12-18T13:11:34.237" v="1666" actId="478"/>
            <ac:spMkLst>
              <pc:docMk/>
              <pc:sldMasterMk cId="582609979" sldId="2147483648"/>
              <pc:sldLayoutMk cId="1359933190" sldId="2147483666"/>
              <ac:spMk id="3" creationId="{DBB94449-5BD6-0E92-A1D1-7AB05F3ABB97}"/>
            </ac:spMkLst>
          </pc:spChg>
          <pc:spChg chg="del mod">
            <ac:chgData name="Vermeulen, Sander" userId="e08259fd-81d2-4a86-9b20-28ba02d67a18" providerId="ADAL" clId="{CB5E49D3-3CD4-493D-B616-C455DBEB5ED1}" dt="2023-12-18T13:11:31.436" v="1664" actId="478"/>
            <ac:spMkLst>
              <pc:docMk/>
              <pc:sldMasterMk cId="582609979" sldId="2147483648"/>
              <pc:sldLayoutMk cId="1359933190" sldId="2147483666"/>
              <ac:spMk id="4" creationId="{90719C87-AD08-2C55-B688-CD3815C29D24}"/>
            </ac:spMkLst>
          </pc:spChg>
          <pc:spChg chg="del mod">
            <ac:chgData name="Vermeulen, Sander" userId="e08259fd-81d2-4a86-9b20-28ba02d67a18" providerId="ADAL" clId="{CB5E49D3-3CD4-493D-B616-C455DBEB5ED1}" dt="2023-12-18T13:11:25.495" v="1661" actId="478"/>
            <ac:spMkLst>
              <pc:docMk/>
              <pc:sldMasterMk cId="582609979" sldId="2147483648"/>
              <pc:sldLayoutMk cId="1359933190" sldId="2147483666"/>
              <ac:spMk id="5" creationId="{4FED4988-52D7-E973-BD1E-C58DB3109DFA}"/>
            </ac:spMkLst>
          </pc:spChg>
          <pc:spChg chg="mod">
            <ac:chgData name="Vermeulen, Sander" userId="e08259fd-81d2-4a86-9b20-28ba02d67a18" providerId="ADAL" clId="{CB5E49D3-3CD4-493D-B616-C455DBEB5ED1}" dt="2023-12-18T13:11:48.745" v="1668" actId="1076"/>
            <ac:spMkLst>
              <pc:docMk/>
              <pc:sldMasterMk cId="582609979" sldId="2147483648"/>
              <pc:sldLayoutMk cId="1359933190" sldId="2147483666"/>
              <ac:spMk id="6" creationId="{68CBF841-FAF0-2946-073C-8823C059A383}"/>
            </ac:spMkLst>
          </pc:spChg>
          <pc:spChg chg="mod">
            <ac:chgData name="Vermeulen, Sander" userId="e08259fd-81d2-4a86-9b20-28ba02d67a18" providerId="ADAL" clId="{CB5E49D3-3CD4-493D-B616-C455DBEB5ED1}" dt="2023-12-18T13:13:58.985" v="1724" actId="1076"/>
            <ac:spMkLst>
              <pc:docMk/>
              <pc:sldMasterMk cId="582609979" sldId="2147483648"/>
              <pc:sldLayoutMk cId="1359933190" sldId="2147483666"/>
              <ac:spMk id="7" creationId="{2C2BB3DA-26DB-4569-08A0-83B107D9395F}"/>
            </ac:spMkLst>
          </pc:spChg>
          <pc:spChg chg="del">
            <ac:chgData name="Vermeulen, Sander" userId="e08259fd-81d2-4a86-9b20-28ba02d67a18" providerId="ADAL" clId="{CB5E49D3-3CD4-493D-B616-C455DBEB5ED1}" dt="2023-12-18T13:07:35.215" v="1586" actId="478"/>
            <ac:spMkLst>
              <pc:docMk/>
              <pc:sldMasterMk cId="582609979" sldId="2147483648"/>
              <pc:sldLayoutMk cId="1359933190" sldId="2147483666"/>
              <ac:spMk id="8" creationId="{9FDDF02A-FBB3-B82B-4159-512B8210076F}"/>
            </ac:spMkLst>
          </pc:spChg>
          <pc:spChg chg="mod">
            <ac:chgData name="Vermeulen, Sander" userId="e08259fd-81d2-4a86-9b20-28ba02d67a18" providerId="ADAL" clId="{CB5E49D3-3CD4-493D-B616-C455DBEB5ED1}" dt="2023-12-18T13:13:55.855" v="1723" actId="1076"/>
            <ac:spMkLst>
              <pc:docMk/>
              <pc:sldMasterMk cId="582609979" sldId="2147483648"/>
              <pc:sldLayoutMk cId="1359933190" sldId="2147483666"/>
              <ac:spMk id="9" creationId="{D49DC992-DF28-3243-BCAF-54A3259D705E}"/>
            </ac:spMkLst>
          </pc:spChg>
          <pc:spChg chg="add mod ord modVis">
            <ac:chgData name="Vermeulen, Sander" userId="e08259fd-81d2-4a86-9b20-28ba02d67a18" providerId="ADAL" clId="{CB5E49D3-3CD4-493D-B616-C455DBEB5ED1}" dt="2023-12-18T14:50:13.766" v="2385" actId="14430"/>
            <ac:spMkLst>
              <pc:docMk/>
              <pc:sldMasterMk cId="582609979" sldId="2147483648"/>
              <pc:sldLayoutMk cId="1359933190" sldId="2147483666"/>
              <ac:spMk id="14" creationId="{D78C1A8B-73DF-AF6E-F90C-42EB104A3448}"/>
            </ac:spMkLst>
          </pc:spChg>
          <pc:spChg chg="add del mod ord modVis">
            <ac:chgData name="Vermeulen, Sander" userId="e08259fd-81d2-4a86-9b20-28ba02d67a18" providerId="ADAL" clId="{CB5E49D3-3CD4-493D-B616-C455DBEB5ED1}" dt="2023-12-18T14:50:14.768" v="2386" actId="14430"/>
            <ac:spMkLst>
              <pc:docMk/>
              <pc:sldMasterMk cId="582609979" sldId="2147483648"/>
              <pc:sldLayoutMk cId="1359933190" sldId="2147483666"/>
              <ac:spMk id="15" creationId="{49DE851F-672F-E329-AC15-E63F695384E4}"/>
            </ac:spMkLst>
          </pc:spChg>
          <pc:spChg chg="add mod ord modVis">
            <ac:chgData name="Vermeulen, Sander" userId="e08259fd-81d2-4a86-9b20-28ba02d67a18" providerId="ADAL" clId="{CB5E49D3-3CD4-493D-B616-C455DBEB5ED1}" dt="2023-12-18T14:50:12.042" v="2384" actId="14430"/>
            <ac:spMkLst>
              <pc:docMk/>
              <pc:sldMasterMk cId="582609979" sldId="2147483648"/>
              <pc:sldLayoutMk cId="1359933190" sldId="2147483666"/>
              <ac:spMk id="16" creationId="{1E505C27-60C1-2E83-4DB9-0A1694583465}"/>
            </ac:spMkLst>
          </pc:spChg>
          <pc:spChg chg="del">
            <ac:chgData name="Vermeulen, Sander" userId="e08259fd-81d2-4a86-9b20-28ba02d67a18" providerId="ADAL" clId="{CB5E49D3-3CD4-493D-B616-C455DBEB5ED1}" dt="2023-12-18T13:07:36.134" v="1587" actId="478"/>
            <ac:spMkLst>
              <pc:docMk/>
              <pc:sldMasterMk cId="582609979" sldId="2147483648"/>
              <pc:sldLayoutMk cId="1359933190" sldId="2147483666"/>
              <ac:spMk id="18" creationId="{F8F1235F-BF6D-AE14-88CC-C1128D8FC91E}"/>
            </ac:spMkLst>
          </pc:spChg>
          <pc:spChg chg="add mod ord">
            <ac:chgData name="Vermeulen, Sander" userId="e08259fd-81d2-4a86-9b20-28ba02d67a18" providerId="ADAL" clId="{CB5E49D3-3CD4-493D-B616-C455DBEB5ED1}" dt="2023-12-18T13:07:42.545" v="1590" actId="167"/>
            <ac:spMkLst>
              <pc:docMk/>
              <pc:sldMasterMk cId="582609979" sldId="2147483648"/>
              <pc:sldLayoutMk cId="1359933190" sldId="2147483666"/>
              <ac:spMk id="20" creationId="{7D302D26-FC56-8F85-5A57-5AFEB3AE644E}"/>
            </ac:spMkLst>
          </pc:spChg>
          <pc:spChg chg="add mod ord">
            <ac:chgData name="Vermeulen, Sander" userId="e08259fd-81d2-4a86-9b20-28ba02d67a18" providerId="ADAL" clId="{CB5E49D3-3CD4-493D-B616-C455DBEB5ED1}" dt="2023-12-18T13:10:06.555" v="1636" actId="20577"/>
            <ac:spMkLst>
              <pc:docMk/>
              <pc:sldMasterMk cId="582609979" sldId="2147483648"/>
              <pc:sldLayoutMk cId="1359933190" sldId="2147483666"/>
              <ac:spMk id="21" creationId="{C69DA126-54C2-DE08-37C0-5A6A5645FBE2}"/>
            </ac:spMkLst>
          </pc:spChg>
          <pc:spChg chg="add mod">
            <ac:chgData name="Vermeulen, Sander" userId="e08259fd-81d2-4a86-9b20-28ba02d67a18" providerId="ADAL" clId="{CB5E49D3-3CD4-493D-B616-C455DBEB5ED1}" dt="2023-12-18T13:14:36.655" v="1726" actId="13926"/>
            <ac:spMkLst>
              <pc:docMk/>
              <pc:sldMasterMk cId="582609979" sldId="2147483648"/>
              <pc:sldLayoutMk cId="1359933190" sldId="2147483666"/>
              <ac:spMk id="22" creationId="{56A7A095-1C6D-F551-835B-5C157D373EF2}"/>
            </ac:spMkLst>
          </pc:spChg>
          <pc:spChg chg="add mod">
            <ac:chgData name="Vermeulen, Sander" userId="e08259fd-81d2-4a86-9b20-28ba02d67a18" providerId="ADAL" clId="{CB5E49D3-3CD4-493D-B616-C455DBEB5ED1}" dt="2023-12-18T13:13:45.695" v="1722" actId="1076"/>
            <ac:spMkLst>
              <pc:docMk/>
              <pc:sldMasterMk cId="582609979" sldId="2147483648"/>
              <pc:sldLayoutMk cId="1359933190" sldId="2147483666"/>
              <ac:spMk id="23" creationId="{57A71AE0-D2B3-1911-088D-37D42F5E7D7C}"/>
            </ac:spMkLst>
          </pc:spChg>
          <pc:spChg chg="del">
            <ac:chgData name="Vermeulen, Sander" userId="e08259fd-81d2-4a86-9b20-28ba02d67a18" providerId="ADAL" clId="{CB5E49D3-3CD4-493D-B616-C455DBEB5ED1}" dt="2023-12-18T10:13:12.497" v="365" actId="478"/>
            <ac:spMkLst>
              <pc:docMk/>
              <pc:sldMasterMk cId="582609979" sldId="2147483648"/>
              <pc:sldLayoutMk cId="1359933190" sldId="2147483666"/>
              <ac:spMk id="24" creationId="{E638723A-E23F-8532-D9E2-DA226CFFCFD1}"/>
            </ac:spMkLst>
          </pc:spChg>
          <pc:grpChg chg="del">
            <ac:chgData name="Vermeulen, Sander" userId="e08259fd-81d2-4a86-9b20-28ba02d67a18" providerId="ADAL" clId="{CB5E49D3-3CD4-493D-B616-C455DBEB5ED1}" dt="2023-12-18T13:07:37.886" v="1588" actId="478"/>
            <ac:grpSpMkLst>
              <pc:docMk/>
              <pc:sldMasterMk cId="582609979" sldId="2147483648"/>
              <pc:sldLayoutMk cId="1359933190" sldId="2147483666"/>
              <ac:grpSpMk id="12" creationId="{87B4D3D8-092F-AD7B-EBF4-A4E64CB6654C}"/>
            </ac:grpSpMkLst>
          </pc:grpChg>
          <pc:picChg chg="add mod ord">
            <ac:chgData name="Vermeulen, Sander" userId="e08259fd-81d2-4a86-9b20-28ba02d67a18" providerId="ADAL" clId="{CB5E49D3-3CD4-493D-B616-C455DBEB5ED1}" dt="2023-12-18T13:07:42.545" v="1590" actId="167"/>
            <ac:picMkLst>
              <pc:docMk/>
              <pc:sldMasterMk cId="582609979" sldId="2147483648"/>
              <pc:sldLayoutMk cId="1359933190" sldId="2147483666"/>
              <ac:picMk id="19" creationId="{7FADBFCC-2A0D-968D-4E07-6DA16A22D08C}"/>
            </ac:picMkLst>
          </pc:picChg>
          <pc:cxnChg chg="add mod ord">
            <ac:chgData name="Vermeulen, Sander" userId="e08259fd-81d2-4a86-9b20-28ba02d67a18" providerId="ADAL" clId="{CB5E49D3-3CD4-493D-B616-C455DBEB5ED1}" dt="2023-12-18T13:07:42.545" v="1590" actId="167"/>
            <ac:cxnSpMkLst>
              <pc:docMk/>
              <pc:sldMasterMk cId="582609979" sldId="2147483648"/>
              <pc:sldLayoutMk cId="1359933190" sldId="2147483666"/>
              <ac:cxnSpMk id="10" creationId="{245CF071-6590-DA4E-C64B-BFC18D5F4052}"/>
            </ac:cxnSpMkLst>
          </pc:cxnChg>
          <pc:cxnChg chg="add mod ord">
            <ac:chgData name="Vermeulen, Sander" userId="e08259fd-81d2-4a86-9b20-28ba02d67a18" providerId="ADAL" clId="{CB5E49D3-3CD4-493D-B616-C455DBEB5ED1}" dt="2023-12-18T13:07:42.545" v="1590" actId="167"/>
            <ac:cxnSpMkLst>
              <pc:docMk/>
              <pc:sldMasterMk cId="582609979" sldId="2147483648"/>
              <pc:sldLayoutMk cId="1359933190" sldId="2147483666"/>
              <ac:cxnSpMk id="11" creationId="{724F4902-A08F-05B3-17EF-81CE7283A039}"/>
            </ac:cxnSpMkLst>
          </pc:cxnChg>
        </pc:sldLayoutChg>
        <pc:sldLayoutChg chg="addSp delSp modSp mod">
          <pc:chgData name="Vermeulen, Sander" userId="e08259fd-81d2-4a86-9b20-28ba02d67a18" providerId="ADAL" clId="{CB5E49D3-3CD4-493D-B616-C455DBEB5ED1}" dt="2023-12-18T13:18:32.217" v="1784" actId="14430"/>
          <pc:sldLayoutMkLst>
            <pc:docMk/>
            <pc:sldMasterMk cId="582609979" sldId="2147483648"/>
            <pc:sldLayoutMk cId="2479119001" sldId="2147483667"/>
          </pc:sldLayoutMkLst>
          <pc:spChg chg="del">
            <ac:chgData name="Vermeulen, Sander" userId="e08259fd-81d2-4a86-9b20-28ba02d67a18" providerId="ADAL" clId="{CB5E49D3-3CD4-493D-B616-C455DBEB5ED1}" dt="2023-12-18T13:16:16.625" v="1730" actId="478"/>
            <ac:spMkLst>
              <pc:docMk/>
              <pc:sldMasterMk cId="582609979" sldId="2147483648"/>
              <pc:sldLayoutMk cId="2479119001" sldId="2147483667"/>
              <ac:spMk id="2" creationId="{A9E52DD7-0BB7-3FF9-A22E-FA063C3EB5FB}"/>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6" creationId="{68CBF841-FAF0-2946-073C-8823C059A383}"/>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7" creationId="{2C2BB3DA-26DB-4569-08A0-83B107D9395F}"/>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8" creationId="{4FDD891E-B041-5972-D7D3-8E7A9674BF7E}"/>
            </ac:spMkLst>
          </pc:spChg>
          <pc:spChg chg="del">
            <ac:chgData name="Vermeulen, Sander" userId="e08259fd-81d2-4a86-9b20-28ba02d67a18" providerId="ADAL" clId="{CB5E49D3-3CD4-493D-B616-C455DBEB5ED1}" dt="2023-12-18T13:16:32.305" v="1735" actId="478"/>
            <ac:spMkLst>
              <pc:docMk/>
              <pc:sldMasterMk cId="582609979" sldId="2147483648"/>
              <pc:sldLayoutMk cId="2479119001" sldId="2147483667"/>
              <ac:spMk id="9" creationId="{D49DC992-DF28-3243-BCAF-54A3259D705E}"/>
            </ac:spMkLst>
          </pc:spChg>
          <pc:spChg chg="del">
            <ac:chgData name="Vermeulen, Sander" userId="e08259fd-81d2-4a86-9b20-28ba02d67a18" providerId="ADAL" clId="{CB5E49D3-3CD4-493D-B616-C455DBEB5ED1}" dt="2023-12-18T13:16:17.505" v="1731" actId="478"/>
            <ac:spMkLst>
              <pc:docMk/>
              <pc:sldMasterMk cId="582609979" sldId="2147483648"/>
              <pc:sldLayoutMk cId="2479119001" sldId="2147483667"/>
              <ac:spMk id="12" creationId="{2616EAFF-B94F-C0B5-BFCE-B6911C909621}"/>
            </ac:spMkLst>
          </pc:spChg>
          <pc:spChg chg="add mod ord modVis">
            <ac:chgData name="Vermeulen, Sander" userId="e08259fd-81d2-4a86-9b20-28ba02d67a18" providerId="ADAL" clId="{CB5E49D3-3CD4-493D-B616-C455DBEB5ED1}" dt="2023-12-18T13:18:32.217" v="1784" actId="14430"/>
            <ac:spMkLst>
              <pc:docMk/>
              <pc:sldMasterMk cId="582609979" sldId="2147483648"/>
              <pc:sldLayoutMk cId="2479119001" sldId="2147483667"/>
              <ac:spMk id="13" creationId="{7DF4F21F-9A2B-0C9A-AC40-046A7A62D9E3}"/>
            </ac:spMkLst>
          </pc:spChg>
          <pc:spChg chg="add mod ord modVis">
            <ac:chgData name="Vermeulen, Sander" userId="e08259fd-81d2-4a86-9b20-28ba02d67a18" providerId="ADAL" clId="{CB5E49D3-3CD4-493D-B616-C455DBEB5ED1}" dt="2023-12-18T13:18:31.737" v="1783" actId="14430"/>
            <ac:spMkLst>
              <pc:docMk/>
              <pc:sldMasterMk cId="582609979" sldId="2147483648"/>
              <pc:sldLayoutMk cId="2479119001" sldId="2147483667"/>
              <ac:spMk id="14" creationId="{9F8E816A-05D0-856B-1613-EE66C3B2145B}"/>
            </ac:spMkLst>
          </pc:spChg>
          <pc:spChg chg="add mod ord modVis">
            <ac:chgData name="Vermeulen, Sander" userId="e08259fd-81d2-4a86-9b20-28ba02d67a18" providerId="ADAL" clId="{CB5E49D3-3CD4-493D-B616-C455DBEB5ED1}" dt="2023-12-18T13:18:31.286" v="1782" actId="14430"/>
            <ac:spMkLst>
              <pc:docMk/>
              <pc:sldMasterMk cId="582609979" sldId="2147483648"/>
              <pc:sldLayoutMk cId="2479119001" sldId="2147483667"/>
              <ac:spMk id="15" creationId="{3DF69104-CB21-C0D5-1409-2EAEA1CAFC7C}"/>
            </ac:spMkLst>
          </pc:spChg>
          <pc:spChg chg="add mod ord">
            <ac:chgData name="Vermeulen, Sander" userId="e08259fd-81d2-4a86-9b20-28ba02d67a18" providerId="ADAL" clId="{CB5E49D3-3CD4-493D-B616-C455DBEB5ED1}" dt="2023-12-18T13:16:21.679" v="1734" actId="167"/>
            <ac:spMkLst>
              <pc:docMk/>
              <pc:sldMasterMk cId="582609979" sldId="2147483648"/>
              <pc:sldLayoutMk cId="2479119001" sldId="2147483667"/>
              <ac:spMk id="17" creationId="{32DBA2B7-3FC9-687E-9768-A4F7E6335C01}"/>
            </ac:spMkLst>
          </pc:spChg>
          <pc:spChg chg="add mod ord">
            <ac:chgData name="Vermeulen, Sander" userId="e08259fd-81d2-4a86-9b20-28ba02d67a18" providerId="ADAL" clId="{CB5E49D3-3CD4-493D-B616-C455DBEB5ED1}" dt="2023-12-18T13:16:51.638" v="1767" actId="20577"/>
            <ac:spMkLst>
              <pc:docMk/>
              <pc:sldMasterMk cId="582609979" sldId="2147483648"/>
              <pc:sldLayoutMk cId="2479119001" sldId="2147483667"/>
              <ac:spMk id="18" creationId="{FE3FA1E7-6893-8185-F976-46339581C8F6}"/>
            </ac:spMkLst>
          </pc:spChg>
          <pc:spChg chg="add mod">
            <ac:chgData name="Vermeulen, Sander" userId="e08259fd-81d2-4a86-9b20-28ba02d67a18" providerId="ADAL" clId="{CB5E49D3-3CD4-493D-B616-C455DBEB5ED1}" dt="2023-12-18T13:17:13.565" v="1776" actId="13926"/>
            <ac:spMkLst>
              <pc:docMk/>
              <pc:sldMasterMk cId="582609979" sldId="2147483648"/>
              <pc:sldLayoutMk cId="2479119001" sldId="2147483667"/>
              <ac:spMk id="19" creationId="{9A86CBD4-1AD7-E279-F824-02CB6FAAF01B}"/>
            </ac:spMkLst>
          </pc:spChg>
          <pc:spChg chg="add mod">
            <ac:chgData name="Vermeulen, Sander" userId="e08259fd-81d2-4a86-9b20-28ba02d67a18" providerId="ADAL" clId="{CB5E49D3-3CD4-493D-B616-C455DBEB5ED1}" dt="2023-12-18T13:18:26.146" v="1781" actId="962"/>
            <ac:spMkLst>
              <pc:docMk/>
              <pc:sldMasterMk cId="582609979" sldId="2147483648"/>
              <pc:sldLayoutMk cId="2479119001" sldId="2147483667"/>
              <ac:spMk id="20" creationId="{3246ED03-F906-81A6-C79B-6D342AF1831E}"/>
            </ac:spMkLst>
          </pc:spChg>
          <pc:spChg chg="add mod">
            <ac:chgData name="Vermeulen, Sander" userId="e08259fd-81d2-4a86-9b20-28ba02d67a18" providerId="ADAL" clId="{CB5E49D3-3CD4-493D-B616-C455DBEB5ED1}" dt="2023-12-18T13:18:14.465" v="1780" actId="962"/>
            <ac:spMkLst>
              <pc:docMk/>
              <pc:sldMasterMk cId="582609979" sldId="2147483648"/>
              <pc:sldLayoutMk cId="2479119001" sldId="2147483667"/>
              <ac:spMk id="21" creationId="{1DDD0BBA-992E-954B-3133-E91AF60C80AE}"/>
            </ac:spMkLst>
          </pc:spChg>
          <pc:spChg chg="add mod">
            <ac:chgData name="Vermeulen, Sander" userId="e08259fd-81d2-4a86-9b20-28ba02d67a18" providerId="ADAL" clId="{CB5E49D3-3CD4-493D-B616-C455DBEB5ED1}" dt="2023-12-18T13:17:58.175" v="1779" actId="962"/>
            <ac:spMkLst>
              <pc:docMk/>
              <pc:sldMasterMk cId="582609979" sldId="2147483648"/>
              <pc:sldLayoutMk cId="2479119001" sldId="2147483667"/>
              <ac:spMk id="22" creationId="{0215BF44-86D1-CC85-0C70-2885C5B9D015}"/>
            </ac:spMkLst>
          </pc:spChg>
          <pc:spChg chg="add mod">
            <ac:chgData name="Vermeulen, Sander" userId="e08259fd-81d2-4a86-9b20-28ba02d67a18" providerId="ADAL" clId="{CB5E49D3-3CD4-493D-B616-C455DBEB5ED1}" dt="2023-12-18T13:17:48.535" v="1778" actId="962"/>
            <ac:spMkLst>
              <pc:docMk/>
              <pc:sldMasterMk cId="582609979" sldId="2147483648"/>
              <pc:sldLayoutMk cId="2479119001" sldId="2147483667"/>
              <ac:spMk id="23" creationId="{4B234F3E-7548-862E-8A79-4253EFF94217}"/>
            </ac:spMkLst>
          </pc:spChg>
          <pc:spChg chg="del">
            <ac:chgData name="Vermeulen, Sander" userId="e08259fd-81d2-4a86-9b20-28ba02d67a18" providerId="ADAL" clId="{CB5E49D3-3CD4-493D-B616-C455DBEB5ED1}" dt="2023-12-18T10:13:13.799" v="366" actId="478"/>
            <ac:spMkLst>
              <pc:docMk/>
              <pc:sldMasterMk cId="582609979" sldId="2147483648"/>
              <pc:sldLayoutMk cId="2479119001" sldId="2147483667"/>
              <ac:spMk id="24" creationId="{E638723A-E23F-8532-D9E2-DA226CFFCFD1}"/>
            </ac:spMkLst>
          </pc:spChg>
          <pc:spChg chg="add mod">
            <ac:chgData name="Vermeulen, Sander" userId="e08259fd-81d2-4a86-9b20-28ba02d67a18" providerId="ADAL" clId="{CB5E49D3-3CD4-493D-B616-C455DBEB5ED1}" dt="2023-12-18T13:17:34.656" v="1777" actId="962"/>
            <ac:spMkLst>
              <pc:docMk/>
              <pc:sldMasterMk cId="582609979" sldId="2147483648"/>
              <pc:sldLayoutMk cId="2479119001" sldId="2147483667"/>
              <ac:spMk id="25" creationId="{CBFE7B03-A595-07B2-F07B-61BFD0A64FA5}"/>
            </ac:spMkLst>
          </pc:spChg>
          <pc:grpChg chg="del">
            <ac:chgData name="Vermeulen, Sander" userId="e08259fd-81d2-4a86-9b20-28ba02d67a18" providerId="ADAL" clId="{CB5E49D3-3CD4-493D-B616-C455DBEB5ED1}" dt="2023-12-18T13:16:18.345" v="1732" actId="478"/>
            <ac:grpSpMkLst>
              <pc:docMk/>
              <pc:sldMasterMk cId="582609979" sldId="2147483648"/>
              <pc:sldLayoutMk cId="2479119001" sldId="2147483667"/>
              <ac:grpSpMk id="3" creationId="{F15F5FFE-7E06-A4EB-4D52-91DE3F05BCB9}"/>
            </ac:grpSpMkLst>
          </pc:grpChg>
          <pc:picChg chg="add mod ord">
            <ac:chgData name="Vermeulen, Sander" userId="e08259fd-81d2-4a86-9b20-28ba02d67a18" providerId="ADAL" clId="{CB5E49D3-3CD4-493D-B616-C455DBEB5ED1}" dt="2023-12-18T13:16:21.679" v="1734" actId="167"/>
            <ac:picMkLst>
              <pc:docMk/>
              <pc:sldMasterMk cId="582609979" sldId="2147483648"/>
              <pc:sldLayoutMk cId="2479119001" sldId="2147483667"/>
              <ac:picMk id="16" creationId="{D09A3929-6C3B-8512-B9E5-D76B6D4FEF29}"/>
            </ac:picMkLst>
          </pc:picChg>
          <pc:cxnChg chg="add mod ord">
            <ac:chgData name="Vermeulen, Sander" userId="e08259fd-81d2-4a86-9b20-28ba02d67a18" providerId="ADAL" clId="{CB5E49D3-3CD4-493D-B616-C455DBEB5ED1}" dt="2023-12-18T13:16:21.679" v="1734" actId="167"/>
            <ac:cxnSpMkLst>
              <pc:docMk/>
              <pc:sldMasterMk cId="582609979" sldId="2147483648"/>
              <pc:sldLayoutMk cId="2479119001" sldId="2147483667"/>
              <ac:cxnSpMk id="10" creationId="{4F97693F-461B-F526-CCED-A278664FA963}"/>
            </ac:cxnSpMkLst>
          </pc:cxnChg>
          <pc:cxnChg chg="add mod ord">
            <ac:chgData name="Vermeulen, Sander" userId="e08259fd-81d2-4a86-9b20-28ba02d67a18" providerId="ADAL" clId="{CB5E49D3-3CD4-493D-B616-C455DBEB5ED1}" dt="2023-12-18T13:16:21.679" v="1734" actId="167"/>
            <ac:cxnSpMkLst>
              <pc:docMk/>
              <pc:sldMasterMk cId="582609979" sldId="2147483648"/>
              <pc:sldLayoutMk cId="2479119001" sldId="2147483667"/>
              <ac:cxnSpMk id="11" creationId="{1078A44D-C0A8-734B-4A6C-248065946783}"/>
            </ac:cxnSpMkLst>
          </pc:cxnChg>
        </pc:sldLayoutChg>
        <pc:sldLayoutChg chg="addSp delSp modSp mod">
          <pc:chgData name="Vermeulen, Sander" userId="e08259fd-81d2-4a86-9b20-28ba02d67a18" providerId="ADAL" clId="{CB5E49D3-3CD4-493D-B616-C455DBEB5ED1}" dt="2023-12-18T12:25:46.261" v="1121" actId="1076"/>
          <pc:sldLayoutMkLst>
            <pc:docMk/>
            <pc:sldMasterMk cId="582609979" sldId="2147483648"/>
            <pc:sldLayoutMk cId="2741440439" sldId="2147483670"/>
          </pc:sldLayoutMkLst>
          <pc:spChg chg="del">
            <ac:chgData name="Vermeulen, Sander" userId="e08259fd-81d2-4a86-9b20-28ba02d67a18" providerId="ADAL" clId="{CB5E49D3-3CD4-493D-B616-C455DBEB5ED1}" dt="2023-12-18T12:14:51.601" v="1026" actId="478"/>
            <ac:spMkLst>
              <pc:docMk/>
              <pc:sldMasterMk cId="582609979" sldId="2147483648"/>
              <pc:sldLayoutMk cId="2741440439" sldId="2147483670"/>
              <ac:spMk id="2" creationId="{5C29787F-4A9D-D190-2067-64E098D25839}"/>
            </ac:spMkLst>
          </pc:spChg>
          <pc:spChg chg="del">
            <ac:chgData name="Vermeulen, Sander" userId="e08259fd-81d2-4a86-9b20-28ba02d67a18" providerId="ADAL" clId="{CB5E49D3-3CD4-493D-B616-C455DBEB5ED1}" dt="2023-12-18T12:14:52.621" v="1027" actId="478"/>
            <ac:spMkLst>
              <pc:docMk/>
              <pc:sldMasterMk cId="582609979" sldId="2147483648"/>
              <pc:sldLayoutMk cId="2741440439" sldId="2147483670"/>
              <ac:spMk id="6" creationId="{90EC5127-3EB9-D372-E95F-B17B5714D3FE}"/>
            </ac:spMkLst>
          </pc:spChg>
          <pc:spChg chg="add mod ord">
            <ac:chgData name="Vermeulen, Sander" userId="e08259fd-81d2-4a86-9b20-28ba02d67a18" providerId="ADAL" clId="{CB5E49D3-3CD4-493D-B616-C455DBEB5ED1}" dt="2023-12-18T12:15:44.636" v="1045" actId="207"/>
            <ac:spMkLst>
              <pc:docMk/>
              <pc:sldMasterMk cId="582609979" sldId="2147483648"/>
              <pc:sldLayoutMk cId="2741440439" sldId="2147483670"/>
              <ac:spMk id="7" creationId="{A53C9265-3CEF-A2C1-7746-C8CDC77B0852}"/>
            </ac:spMkLst>
          </pc:spChg>
          <pc:spChg chg="mod">
            <ac:chgData name="Vermeulen, Sander" userId="e08259fd-81d2-4a86-9b20-28ba02d67a18" providerId="ADAL" clId="{CB5E49D3-3CD4-493D-B616-C455DBEB5ED1}" dt="2023-12-18T12:21:26.251" v="1087" actId="1076"/>
            <ac:spMkLst>
              <pc:docMk/>
              <pc:sldMasterMk cId="582609979" sldId="2147483648"/>
              <pc:sldLayoutMk cId="2741440439" sldId="2147483670"/>
              <ac:spMk id="8" creationId="{D20EC947-3C86-DA80-4BD4-31DAF91090C6}"/>
            </ac:spMkLst>
          </pc:spChg>
          <pc:spChg chg="mod">
            <ac:chgData name="Vermeulen, Sander" userId="e08259fd-81d2-4a86-9b20-28ba02d67a18" providerId="ADAL" clId="{CB5E49D3-3CD4-493D-B616-C455DBEB5ED1}" dt="2023-12-18T12:17:43.821" v="1056" actId="1076"/>
            <ac:spMkLst>
              <pc:docMk/>
              <pc:sldMasterMk cId="582609979" sldId="2147483648"/>
              <pc:sldLayoutMk cId="2741440439" sldId="2147483670"/>
              <ac:spMk id="9" creationId="{81FD5E03-CBB3-72B8-8A91-024E4D466011}"/>
            </ac:spMkLst>
          </pc:spChg>
          <pc:spChg chg="del ord">
            <ac:chgData name="Vermeulen, Sander" userId="e08259fd-81d2-4a86-9b20-28ba02d67a18" providerId="ADAL" clId="{CB5E49D3-3CD4-493D-B616-C455DBEB5ED1}" dt="2023-12-18T12:14:54.720" v="1029" actId="478"/>
            <ac:spMkLst>
              <pc:docMk/>
              <pc:sldMasterMk cId="582609979" sldId="2147483648"/>
              <pc:sldLayoutMk cId="2741440439" sldId="2147483670"/>
              <ac:spMk id="10" creationId="{D4068B02-B2E0-AE63-0703-E17FEDB68570}"/>
            </ac:spMkLst>
          </pc:spChg>
          <pc:spChg chg="mod">
            <ac:chgData name="Vermeulen, Sander" userId="e08259fd-81d2-4a86-9b20-28ba02d67a18" providerId="ADAL" clId="{CB5E49D3-3CD4-493D-B616-C455DBEB5ED1}" dt="2023-12-18T12:18:16.771" v="1058" actId="1076"/>
            <ac:spMkLst>
              <pc:docMk/>
              <pc:sldMasterMk cId="582609979" sldId="2147483648"/>
              <pc:sldLayoutMk cId="2741440439" sldId="2147483670"/>
              <ac:spMk id="11" creationId="{F0CB5567-386A-4DA2-C427-0524B8C0F141}"/>
            </ac:spMkLst>
          </pc:spChg>
          <pc:spChg chg="del mod">
            <ac:chgData name="Vermeulen, Sander" userId="e08259fd-81d2-4a86-9b20-28ba02d67a18" providerId="ADAL" clId="{CB5E49D3-3CD4-493D-B616-C455DBEB5ED1}" dt="2023-12-18T12:23:50.361" v="1102" actId="478"/>
            <ac:spMkLst>
              <pc:docMk/>
              <pc:sldMasterMk cId="582609979" sldId="2147483648"/>
              <pc:sldLayoutMk cId="2741440439" sldId="2147483670"/>
              <ac:spMk id="12" creationId="{CD79859B-63E6-61E7-A283-8BAAF3E6C4CD}"/>
            </ac:spMkLst>
          </pc:spChg>
          <pc:spChg chg="mod">
            <ac:chgData name="Vermeulen, Sander" userId="e08259fd-81d2-4a86-9b20-28ba02d67a18" providerId="ADAL" clId="{CB5E49D3-3CD4-493D-B616-C455DBEB5ED1}" dt="2023-12-18T12:20:44.341" v="1080" actId="14100"/>
            <ac:spMkLst>
              <pc:docMk/>
              <pc:sldMasterMk cId="582609979" sldId="2147483648"/>
              <pc:sldLayoutMk cId="2741440439" sldId="2147483670"/>
              <ac:spMk id="13" creationId="{FFC755C8-10C8-9F86-DCD8-6BB57DFFE2DA}"/>
            </ac:spMkLst>
          </pc:spChg>
          <pc:spChg chg="mod">
            <ac:chgData name="Vermeulen, Sander" userId="e08259fd-81d2-4a86-9b20-28ba02d67a18" providerId="ADAL" clId="{CB5E49D3-3CD4-493D-B616-C455DBEB5ED1}" dt="2023-12-18T12:25:37.062" v="1119" actId="1076"/>
            <ac:spMkLst>
              <pc:docMk/>
              <pc:sldMasterMk cId="582609979" sldId="2147483648"/>
              <pc:sldLayoutMk cId="2741440439" sldId="2147483670"/>
              <ac:spMk id="14" creationId="{CC0F4082-5336-6B7C-970F-11D6287510E0}"/>
            </ac:spMkLst>
          </pc:spChg>
          <pc:spChg chg="mod">
            <ac:chgData name="Vermeulen, Sander" userId="e08259fd-81d2-4a86-9b20-28ba02d67a18" providerId="ADAL" clId="{CB5E49D3-3CD4-493D-B616-C455DBEB5ED1}" dt="2023-12-18T12:24:45.801" v="1115" actId="113"/>
            <ac:spMkLst>
              <pc:docMk/>
              <pc:sldMasterMk cId="582609979" sldId="2147483648"/>
              <pc:sldLayoutMk cId="2741440439" sldId="2147483670"/>
              <ac:spMk id="15" creationId="{F89BC32D-C926-E147-059C-5663E6E87B38}"/>
            </ac:spMkLst>
          </pc:spChg>
          <pc:spChg chg="mod">
            <ac:chgData name="Vermeulen, Sander" userId="e08259fd-81d2-4a86-9b20-28ba02d67a18" providerId="ADAL" clId="{CB5E49D3-3CD4-493D-B616-C455DBEB5ED1}" dt="2023-12-18T12:25:41.622" v="1120" actId="1076"/>
            <ac:spMkLst>
              <pc:docMk/>
              <pc:sldMasterMk cId="582609979" sldId="2147483648"/>
              <pc:sldLayoutMk cId="2741440439" sldId="2147483670"/>
              <ac:spMk id="16" creationId="{4D754DA2-1BB2-764C-7884-0A6058B05D6B}"/>
            </ac:spMkLst>
          </pc:spChg>
          <pc:spChg chg="mod">
            <ac:chgData name="Vermeulen, Sander" userId="e08259fd-81d2-4a86-9b20-28ba02d67a18" providerId="ADAL" clId="{CB5E49D3-3CD4-493D-B616-C455DBEB5ED1}" dt="2023-12-18T12:25:46.261" v="1121" actId="1076"/>
            <ac:spMkLst>
              <pc:docMk/>
              <pc:sldMasterMk cId="582609979" sldId="2147483648"/>
              <pc:sldLayoutMk cId="2741440439" sldId="2147483670"/>
              <ac:spMk id="17" creationId="{5F313789-4CD2-F76C-3D45-F101122C5029}"/>
            </ac:spMkLst>
          </pc:spChg>
          <pc:spChg chg="add mod ord">
            <ac:chgData name="Vermeulen, Sander" userId="e08259fd-81d2-4a86-9b20-28ba02d67a18" providerId="ADAL" clId="{CB5E49D3-3CD4-493D-B616-C455DBEB5ED1}" dt="2023-12-18T12:15:44.636" v="1045" actId="207"/>
            <ac:spMkLst>
              <pc:docMk/>
              <pc:sldMasterMk cId="582609979" sldId="2147483648"/>
              <pc:sldLayoutMk cId="2741440439" sldId="2147483670"/>
              <ac:spMk id="18" creationId="{112661DE-D680-93A1-4A83-2511D69CF884}"/>
            </ac:spMkLst>
          </pc:spChg>
          <pc:spChg chg="add mod ord modVis">
            <ac:chgData name="Vermeulen, Sander" userId="e08259fd-81d2-4a86-9b20-28ba02d67a18" providerId="ADAL" clId="{CB5E49D3-3CD4-493D-B616-C455DBEB5ED1}" dt="2023-12-18T12:22:59.261" v="1099" actId="14430"/>
            <ac:spMkLst>
              <pc:docMk/>
              <pc:sldMasterMk cId="582609979" sldId="2147483648"/>
              <pc:sldLayoutMk cId="2741440439" sldId="2147483670"/>
              <ac:spMk id="21" creationId="{3B5CD72A-F68B-2A1C-F79C-6650DB85ACD4}"/>
            </ac:spMkLst>
          </pc:spChg>
          <pc:spChg chg="add mod ord modVis">
            <ac:chgData name="Vermeulen, Sander" userId="e08259fd-81d2-4a86-9b20-28ba02d67a18" providerId="ADAL" clId="{CB5E49D3-3CD4-493D-B616-C455DBEB5ED1}" dt="2023-12-18T12:22:58.801" v="1098" actId="14430"/>
            <ac:spMkLst>
              <pc:docMk/>
              <pc:sldMasterMk cId="582609979" sldId="2147483648"/>
              <pc:sldLayoutMk cId="2741440439" sldId="2147483670"/>
              <ac:spMk id="22" creationId="{AC4246E3-31A2-2FEC-87FA-D3E637E18E35}"/>
            </ac:spMkLst>
          </pc:spChg>
          <pc:spChg chg="add mod ord">
            <ac:chgData name="Vermeulen, Sander" userId="e08259fd-81d2-4a86-9b20-28ba02d67a18" providerId="ADAL" clId="{CB5E49D3-3CD4-493D-B616-C455DBEB5ED1}" dt="2023-12-18T12:14:59.801" v="1031" actId="167"/>
            <ac:spMkLst>
              <pc:docMk/>
              <pc:sldMasterMk cId="582609979" sldId="2147483648"/>
              <pc:sldLayoutMk cId="2741440439" sldId="2147483670"/>
              <ac:spMk id="23" creationId="{987BFB7C-A932-5A72-F105-CC62C8B6CF7C}"/>
            </ac:spMkLst>
          </pc:spChg>
          <pc:spChg chg="del">
            <ac:chgData name="Vermeulen, Sander" userId="e08259fd-81d2-4a86-9b20-28ba02d67a18" providerId="ADAL" clId="{CB5E49D3-3CD4-493D-B616-C455DBEB5ED1}" dt="2023-12-18T10:12:42.473" v="354" actId="478"/>
            <ac:spMkLst>
              <pc:docMk/>
              <pc:sldMasterMk cId="582609979" sldId="2147483648"/>
              <pc:sldLayoutMk cId="2741440439" sldId="2147483670"/>
              <ac:spMk id="24" creationId="{E638723A-E23F-8532-D9E2-DA226CFFCFD1}"/>
            </ac:spMkLst>
          </pc:spChg>
          <pc:grpChg chg="del">
            <ac:chgData name="Vermeulen, Sander" userId="e08259fd-81d2-4a86-9b20-28ba02d67a18" providerId="ADAL" clId="{CB5E49D3-3CD4-493D-B616-C455DBEB5ED1}" dt="2023-12-18T12:14:53.811" v="1028" actId="478"/>
            <ac:grpSpMkLst>
              <pc:docMk/>
              <pc:sldMasterMk cId="582609979" sldId="2147483648"/>
              <pc:sldLayoutMk cId="2741440439" sldId="2147483670"/>
              <ac:grpSpMk id="3" creationId="{FC665AC2-AC42-DBD9-3502-0ABB3736F914}"/>
            </ac:grpSpMkLst>
          </pc:grpChg>
          <pc:picChg chg="add mod ord">
            <ac:chgData name="Vermeulen, Sander" userId="e08259fd-81d2-4a86-9b20-28ba02d67a18" providerId="ADAL" clId="{CB5E49D3-3CD4-493D-B616-C455DBEB5ED1}" dt="2023-12-18T12:14:59.801" v="1031" actId="167"/>
            <ac:picMkLst>
              <pc:docMk/>
              <pc:sldMasterMk cId="582609979" sldId="2147483648"/>
              <pc:sldLayoutMk cId="2741440439" sldId="2147483670"/>
              <ac:picMk id="25" creationId="{08D20AE2-D7EE-C495-535E-27A911F87612}"/>
            </ac:picMkLst>
          </pc:picChg>
          <pc:cxnChg chg="add mod ord modVis">
            <ac:chgData name="Vermeulen, Sander" userId="e08259fd-81d2-4a86-9b20-28ba02d67a18" providerId="ADAL" clId="{CB5E49D3-3CD4-493D-B616-C455DBEB5ED1}" dt="2023-12-18T12:23:00.001" v="1100" actId="14430"/>
            <ac:cxnSpMkLst>
              <pc:docMk/>
              <pc:sldMasterMk cId="582609979" sldId="2147483648"/>
              <pc:sldLayoutMk cId="2741440439" sldId="2147483670"/>
              <ac:cxnSpMk id="19" creationId="{B26D2DF4-EF29-EAE1-E74E-3D6B9793E990}"/>
            </ac:cxnSpMkLst>
          </pc:cxnChg>
          <pc:cxnChg chg="add mod ord">
            <ac:chgData name="Vermeulen, Sander" userId="e08259fd-81d2-4a86-9b20-28ba02d67a18" providerId="ADAL" clId="{CB5E49D3-3CD4-493D-B616-C455DBEB5ED1}" dt="2023-12-18T12:14:59.801" v="1031" actId="167"/>
            <ac:cxnSpMkLst>
              <pc:docMk/>
              <pc:sldMasterMk cId="582609979" sldId="2147483648"/>
              <pc:sldLayoutMk cId="2741440439" sldId="2147483670"/>
              <ac:cxnSpMk id="20" creationId="{325B1303-81AE-D42F-B53E-B76471ECDE28}"/>
            </ac:cxnSpMkLst>
          </pc:cxnChg>
        </pc:sldLayoutChg>
        <pc:sldLayoutChg chg="addSp delSp modSp mod">
          <pc:chgData name="Vermeulen, Sander" userId="e08259fd-81d2-4a86-9b20-28ba02d67a18" providerId="ADAL" clId="{CB5E49D3-3CD4-493D-B616-C455DBEB5ED1}" dt="2023-12-18T13:38:26.537" v="2042" actId="478"/>
          <pc:sldLayoutMkLst>
            <pc:docMk/>
            <pc:sldMasterMk cId="582609979" sldId="2147483648"/>
            <pc:sldLayoutMk cId="869669228" sldId="2147483675"/>
          </pc:sldLayoutMkLst>
          <pc:spChg chg="mod">
            <ac:chgData name="Vermeulen, Sander" userId="e08259fd-81d2-4a86-9b20-28ba02d67a18" providerId="ADAL" clId="{CB5E49D3-3CD4-493D-B616-C455DBEB5ED1}" dt="2023-12-18T13:35:59.036" v="1946" actId="20577"/>
            <ac:spMkLst>
              <pc:docMk/>
              <pc:sldMasterMk cId="582609979" sldId="2147483648"/>
              <pc:sldLayoutMk cId="869669228" sldId="2147483675"/>
              <ac:spMk id="2" creationId="{FA269D41-D39D-6A4D-F573-6508C2A61379}"/>
            </ac:spMkLst>
          </pc:spChg>
          <pc:spChg chg="mod ord">
            <ac:chgData name="Vermeulen, Sander" userId="e08259fd-81d2-4a86-9b20-28ba02d67a18" providerId="ADAL" clId="{CB5E49D3-3CD4-493D-B616-C455DBEB5ED1}" dt="2023-12-18T13:37:29.203" v="2031" actId="13244"/>
            <ac:spMkLst>
              <pc:docMk/>
              <pc:sldMasterMk cId="582609979" sldId="2147483648"/>
              <pc:sldLayoutMk cId="869669228" sldId="2147483675"/>
              <ac:spMk id="5" creationId="{4FED4988-52D7-E973-BD1E-C58DB3109DFA}"/>
            </ac:spMkLst>
          </pc:spChg>
          <pc:spChg chg="mod ord">
            <ac:chgData name="Vermeulen, Sander" userId="e08259fd-81d2-4a86-9b20-28ba02d67a18" providerId="ADAL" clId="{CB5E49D3-3CD4-493D-B616-C455DBEB5ED1}" dt="2023-12-18T13:37:19.087" v="2028" actId="13244"/>
            <ac:spMkLst>
              <pc:docMk/>
              <pc:sldMasterMk cId="582609979" sldId="2147483648"/>
              <pc:sldLayoutMk cId="869669228" sldId="2147483675"/>
              <ac:spMk id="6" creationId="{68CBF841-FAF0-2946-073C-8823C059A383}"/>
            </ac:spMkLst>
          </pc:spChg>
          <pc:spChg chg="mod ord">
            <ac:chgData name="Vermeulen, Sander" userId="e08259fd-81d2-4a86-9b20-28ba02d67a18" providerId="ADAL" clId="{CB5E49D3-3CD4-493D-B616-C455DBEB5ED1}" dt="2023-12-18T13:37:17.357" v="2027" actId="13244"/>
            <ac:spMkLst>
              <pc:docMk/>
              <pc:sldMasterMk cId="582609979" sldId="2147483648"/>
              <pc:sldLayoutMk cId="869669228" sldId="2147483675"/>
              <ac:spMk id="7" creationId="{2C2BB3DA-26DB-4569-08A0-83B107D9395F}"/>
            </ac:spMkLst>
          </pc:spChg>
          <pc:spChg chg="del">
            <ac:chgData name="Vermeulen, Sander" userId="e08259fd-81d2-4a86-9b20-28ba02d67a18" providerId="ADAL" clId="{CB5E49D3-3CD4-493D-B616-C455DBEB5ED1}" dt="2023-12-18T13:19:27.115" v="1785" actId="478"/>
            <ac:spMkLst>
              <pc:docMk/>
              <pc:sldMasterMk cId="582609979" sldId="2147483648"/>
              <pc:sldLayoutMk cId="869669228" sldId="2147483675"/>
              <ac:spMk id="8" creationId="{5EDBCBB4-41EA-E170-83AC-D8DA0233DF4D}"/>
            </ac:spMkLst>
          </pc:spChg>
          <pc:spChg chg="mod ord">
            <ac:chgData name="Vermeulen, Sander" userId="e08259fd-81d2-4a86-9b20-28ba02d67a18" providerId="ADAL" clId="{CB5E49D3-3CD4-493D-B616-C455DBEB5ED1}" dt="2023-12-18T13:37:08.723" v="2023" actId="13244"/>
            <ac:spMkLst>
              <pc:docMk/>
              <pc:sldMasterMk cId="582609979" sldId="2147483648"/>
              <pc:sldLayoutMk cId="869669228" sldId="2147483675"/>
              <ac:spMk id="9" creationId="{D49DC992-DF28-3243-BCAF-54A3259D705E}"/>
            </ac:spMkLst>
          </pc:spChg>
          <pc:spChg chg="del">
            <ac:chgData name="Vermeulen, Sander" userId="e08259fd-81d2-4a86-9b20-28ba02d67a18" providerId="ADAL" clId="{CB5E49D3-3CD4-493D-B616-C455DBEB5ED1}" dt="2023-12-18T13:19:50.985" v="1794" actId="478"/>
            <ac:spMkLst>
              <pc:docMk/>
              <pc:sldMasterMk cId="582609979" sldId="2147483648"/>
              <pc:sldLayoutMk cId="869669228" sldId="2147483675"/>
              <ac:spMk id="10" creationId="{8079417B-7C9A-9407-70B7-E76199D33A7C}"/>
            </ac:spMkLst>
          </pc:spChg>
          <pc:spChg chg="add mod ord modVis">
            <ac:chgData name="Vermeulen, Sander" userId="e08259fd-81d2-4a86-9b20-28ba02d67a18" providerId="ADAL" clId="{CB5E49D3-3CD4-493D-B616-C455DBEB5ED1}" dt="2023-12-18T13:36:35.424" v="2022" actId="14430"/>
            <ac:spMkLst>
              <pc:docMk/>
              <pc:sldMasterMk cId="582609979" sldId="2147483648"/>
              <pc:sldLayoutMk cId="869669228" sldId="2147483675"/>
              <ac:spMk id="11" creationId="{4F174599-FB5C-1F4A-9FFF-C5C0EA311599}"/>
            </ac:spMkLst>
          </pc:spChg>
          <pc:spChg chg="add mod ord modVis">
            <ac:chgData name="Vermeulen, Sander" userId="e08259fd-81d2-4a86-9b20-28ba02d67a18" providerId="ADAL" clId="{CB5E49D3-3CD4-493D-B616-C455DBEB5ED1}" dt="2023-12-18T13:36:34.981" v="2021" actId="14430"/>
            <ac:spMkLst>
              <pc:docMk/>
              <pc:sldMasterMk cId="582609979" sldId="2147483648"/>
              <pc:sldLayoutMk cId="869669228" sldId="2147483675"/>
              <ac:spMk id="14" creationId="{A3665893-7F12-E922-D288-FEF9D1056245}"/>
            </ac:spMkLst>
          </pc:spChg>
          <pc:spChg chg="del">
            <ac:chgData name="Vermeulen, Sander" userId="e08259fd-81d2-4a86-9b20-28ba02d67a18" providerId="ADAL" clId="{CB5E49D3-3CD4-493D-B616-C455DBEB5ED1}" dt="2023-12-18T13:19:29.295" v="1788" actId="478"/>
            <ac:spMkLst>
              <pc:docMk/>
              <pc:sldMasterMk cId="582609979" sldId="2147483648"/>
              <pc:sldLayoutMk cId="869669228" sldId="2147483675"/>
              <ac:spMk id="15" creationId="{D88C63CA-8B61-A681-C83F-AA08BE4FD280}"/>
            </ac:spMkLst>
          </pc:spChg>
          <pc:spChg chg="add mod ord modVis">
            <ac:chgData name="Vermeulen, Sander" userId="e08259fd-81d2-4a86-9b20-28ba02d67a18" providerId="ADAL" clId="{CB5E49D3-3CD4-493D-B616-C455DBEB5ED1}" dt="2023-12-18T13:36:34.526" v="2020" actId="14430"/>
            <ac:spMkLst>
              <pc:docMk/>
              <pc:sldMasterMk cId="582609979" sldId="2147483648"/>
              <pc:sldLayoutMk cId="869669228" sldId="2147483675"/>
              <ac:spMk id="16" creationId="{81CD160C-E8A8-4274-A331-3BCBC30EF385}"/>
            </ac:spMkLst>
          </pc:spChg>
          <pc:spChg chg="del">
            <ac:chgData name="Vermeulen, Sander" userId="e08259fd-81d2-4a86-9b20-28ba02d67a18" providerId="ADAL" clId="{CB5E49D3-3CD4-493D-B616-C455DBEB5ED1}" dt="2023-12-18T13:19:27.808" v="1786" actId="478"/>
            <ac:spMkLst>
              <pc:docMk/>
              <pc:sldMasterMk cId="582609979" sldId="2147483648"/>
              <pc:sldLayoutMk cId="869669228" sldId="2147483675"/>
              <ac:spMk id="18" creationId="{0A11873C-652B-5100-203A-EFE72E29188A}"/>
            </ac:spMkLst>
          </pc:spChg>
          <pc:spChg chg="add mod ord">
            <ac:chgData name="Vermeulen, Sander" userId="e08259fd-81d2-4a86-9b20-28ba02d67a18" providerId="ADAL" clId="{CB5E49D3-3CD4-493D-B616-C455DBEB5ED1}" dt="2023-12-18T13:19:32.156" v="1790" actId="167"/>
            <ac:spMkLst>
              <pc:docMk/>
              <pc:sldMasterMk cId="582609979" sldId="2147483648"/>
              <pc:sldLayoutMk cId="869669228" sldId="2147483675"/>
              <ac:spMk id="20" creationId="{A2C690BB-6535-A6E1-B051-B6445206FD09}"/>
            </ac:spMkLst>
          </pc:spChg>
          <pc:spChg chg="add mod ord">
            <ac:chgData name="Vermeulen, Sander" userId="e08259fd-81d2-4a86-9b20-28ba02d67a18" providerId="ADAL" clId="{CB5E49D3-3CD4-493D-B616-C455DBEB5ED1}" dt="2023-12-18T13:30:28.638" v="1849" actId="20577"/>
            <ac:spMkLst>
              <pc:docMk/>
              <pc:sldMasterMk cId="582609979" sldId="2147483648"/>
              <pc:sldLayoutMk cId="869669228" sldId="2147483675"/>
              <ac:spMk id="21" creationId="{257A0B1C-F264-C7F7-4BDF-045BFAD4E3E5}"/>
            </ac:spMkLst>
          </pc:spChg>
          <pc:spChg chg="add mod">
            <ac:chgData name="Vermeulen, Sander" userId="e08259fd-81d2-4a86-9b20-28ba02d67a18" providerId="ADAL" clId="{CB5E49D3-3CD4-493D-B616-C455DBEB5ED1}" dt="2023-12-18T13:33:41.567" v="1854" actId="13926"/>
            <ac:spMkLst>
              <pc:docMk/>
              <pc:sldMasterMk cId="582609979" sldId="2147483648"/>
              <pc:sldLayoutMk cId="869669228" sldId="2147483675"/>
              <ac:spMk id="22" creationId="{EF966B4E-5191-1400-2003-885E3635B052}"/>
            </ac:spMkLst>
          </pc:spChg>
          <pc:spChg chg="add del mod ord">
            <ac:chgData name="Vermeulen, Sander" userId="e08259fd-81d2-4a86-9b20-28ba02d67a18" providerId="ADAL" clId="{CB5E49D3-3CD4-493D-B616-C455DBEB5ED1}" dt="2023-12-18T13:38:26.537" v="2042" actId="478"/>
            <ac:spMkLst>
              <pc:docMk/>
              <pc:sldMasterMk cId="582609979" sldId="2147483648"/>
              <pc:sldLayoutMk cId="869669228" sldId="2147483675"/>
              <ac:spMk id="23" creationId="{5F137BDD-B69D-904E-1165-023A041EC58D}"/>
            </ac:spMkLst>
          </pc:spChg>
          <pc:spChg chg="del">
            <ac:chgData name="Vermeulen, Sander" userId="e08259fd-81d2-4a86-9b20-28ba02d67a18" providerId="ADAL" clId="{CB5E49D3-3CD4-493D-B616-C455DBEB5ED1}" dt="2023-12-18T10:13:15.228" v="367" actId="478"/>
            <ac:spMkLst>
              <pc:docMk/>
              <pc:sldMasterMk cId="582609979" sldId="2147483648"/>
              <pc:sldLayoutMk cId="869669228" sldId="2147483675"/>
              <ac:spMk id="24" creationId="{E638723A-E23F-8532-D9E2-DA226CFFCFD1}"/>
            </ac:spMkLst>
          </pc:spChg>
          <pc:spChg chg="add mod ord">
            <ac:chgData name="Vermeulen, Sander" userId="e08259fd-81d2-4a86-9b20-28ba02d67a18" providerId="ADAL" clId="{CB5E49D3-3CD4-493D-B616-C455DBEB5ED1}" dt="2023-12-18T13:38:19.327" v="2040" actId="465"/>
            <ac:spMkLst>
              <pc:docMk/>
              <pc:sldMasterMk cId="582609979" sldId="2147483648"/>
              <pc:sldLayoutMk cId="869669228" sldId="2147483675"/>
              <ac:spMk id="25" creationId="{735BEE72-68F9-C978-704E-4D799CAC9B13}"/>
            </ac:spMkLst>
          </pc:spChg>
          <pc:spChg chg="add mod">
            <ac:chgData name="Vermeulen, Sander" userId="e08259fd-81d2-4a86-9b20-28ba02d67a18" providerId="ADAL" clId="{CB5E49D3-3CD4-493D-B616-C455DBEB5ED1}" dt="2023-12-18T13:38:23.687" v="2041" actId="1076"/>
            <ac:spMkLst>
              <pc:docMk/>
              <pc:sldMasterMk cId="582609979" sldId="2147483648"/>
              <pc:sldLayoutMk cId="869669228" sldId="2147483675"/>
              <ac:spMk id="26" creationId="{B28BC3C5-55B8-2A34-D7D8-66EC58D3D459}"/>
            </ac:spMkLst>
          </pc:spChg>
          <pc:spChg chg="add del mod">
            <ac:chgData name="Vermeulen, Sander" userId="e08259fd-81d2-4a86-9b20-28ba02d67a18" providerId="ADAL" clId="{CB5E49D3-3CD4-493D-B616-C455DBEB5ED1}" dt="2023-12-18T13:38:26.537" v="2042" actId="478"/>
            <ac:spMkLst>
              <pc:docMk/>
              <pc:sldMasterMk cId="582609979" sldId="2147483648"/>
              <pc:sldLayoutMk cId="869669228" sldId="2147483675"/>
              <ac:spMk id="27" creationId="{F8765BA2-B1B0-833B-9442-AA247756F2FC}"/>
            </ac:spMkLst>
          </pc:spChg>
          <pc:spChg chg="add del mod">
            <ac:chgData name="Vermeulen, Sander" userId="e08259fd-81d2-4a86-9b20-28ba02d67a18" providerId="ADAL" clId="{CB5E49D3-3CD4-493D-B616-C455DBEB5ED1}" dt="2023-12-18T13:38:26.537" v="2042" actId="478"/>
            <ac:spMkLst>
              <pc:docMk/>
              <pc:sldMasterMk cId="582609979" sldId="2147483648"/>
              <pc:sldLayoutMk cId="869669228" sldId="2147483675"/>
              <ac:spMk id="28" creationId="{E33FABF2-E941-46B9-ED26-46134EEF9F22}"/>
            </ac:spMkLst>
          </pc:spChg>
          <pc:grpChg chg="del">
            <ac:chgData name="Vermeulen, Sander" userId="e08259fd-81d2-4a86-9b20-28ba02d67a18" providerId="ADAL" clId="{CB5E49D3-3CD4-493D-B616-C455DBEB5ED1}" dt="2023-12-18T13:19:28.666" v="1787" actId="478"/>
            <ac:grpSpMkLst>
              <pc:docMk/>
              <pc:sldMasterMk cId="582609979" sldId="2147483648"/>
              <pc:sldLayoutMk cId="869669228" sldId="2147483675"/>
              <ac:grpSpMk id="12" creationId="{B62B002D-792E-B8DD-7B45-3A5744381E63}"/>
            </ac:grpSpMkLst>
          </pc:grpChg>
          <pc:picChg chg="add mod ord">
            <ac:chgData name="Vermeulen, Sander" userId="e08259fd-81d2-4a86-9b20-28ba02d67a18" providerId="ADAL" clId="{CB5E49D3-3CD4-493D-B616-C455DBEB5ED1}" dt="2023-12-18T13:19:32.156" v="1790" actId="167"/>
            <ac:picMkLst>
              <pc:docMk/>
              <pc:sldMasterMk cId="582609979" sldId="2147483648"/>
              <pc:sldLayoutMk cId="869669228" sldId="2147483675"/>
              <ac:picMk id="19" creationId="{F59A8A0A-A23D-35FD-B76F-E8DE7467A89F}"/>
            </ac:picMkLst>
          </pc:picChg>
          <pc:cxnChg chg="add mod ord">
            <ac:chgData name="Vermeulen, Sander" userId="e08259fd-81d2-4a86-9b20-28ba02d67a18" providerId="ADAL" clId="{CB5E49D3-3CD4-493D-B616-C455DBEB5ED1}" dt="2023-12-18T13:19:32.156" v="1790" actId="167"/>
            <ac:cxnSpMkLst>
              <pc:docMk/>
              <pc:sldMasterMk cId="582609979" sldId="2147483648"/>
              <pc:sldLayoutMk cId="869669228" sldId="2147483675"/>
              <ac:cxnSpMk id="3" creationId="{9DC8337A-C56F-D557-06A1-EA23830560EC}"/>
            </ac:cxnSpMkLst>
          </pc:cxnChg>
          <pc:cxnChg chg="add mod ord">
            <ac:chgData name="Vermeulen, Sander" userId="e08259fd-81d2-4a86-9b20-28ba02d67a18" providerId="ADAL" clId="{CB5E49D3-3CD4-493D-B616-C455DBEB5ED1}" dt="2023-12-18T13:19:32.156" v="1790" actId="167"/>
            <ac:cxnSpMkLst>
              <pc:docMk/>
              <pc:sldMasterMk cId="582609979" sldId="2147483648"/>
              <pc:sldLayoutMk cId="869669228" sldId="2147483675"/>
              <ac:cxnSpMk id="4" creationId="{C63DB6BA-7400-CB75-674A-B83E0E5C0B93}"/>
            </ac:cxnSpMkLst>
          </pc:cxnChg>
        </pc:sldLayoutChg>
        <pc:sldLayoutChg chg="addSp delSp modSp mod">
          <pc:chgData name="Vermeulen, Sander" userId="e08259fd-81d2-4a86-9b20-28ba02d67a18" providerId="ADAL" clId="{CB5E49D3-3CD4-493D-B616-C455DBEB5ED1}" dt="2023-12-18T13:47:06.417" v="2134" actId="113"/>
          <pc:sldLayoutMkLst>
            <pc:docMk/>
            <pc:sldMasterMk cId="582609979" sldId="2147483648"/>
            <pc:sldLayoutMk cId="2086029293" sldId="2147483676"/>
          </pc:sldLayoutMkLst>
          <pc:spChg chg="del">
            <ac:chgData name="Vermeulen, Sander" userId="e08259fd-81d2-4a86-9b20-28ba02d67a18" providerId="ADAL" clId="{CB5E49D3-3CD4-493D-B616-C455DBEB5ED1}" dt="2023-12-18T13:39:54.417" v="2049" actId="478"/>
            <ac:spMkLst>
              <pc:docMk/>
              <pc:sldMasterMk cId="582609979" sldId="2147483648"/>
              <pc:sldLayoutMk cId="2086029293" sldId="2147483676"/>
              <ac:spMk id="2" creationId="{FA269D41-D39D-6A4D-F573-6508C2A61379}"/>
            </ac:spMkLst>
          </pc:spChg>
          <pc:spChg chg="del">
            <ac:chgData name="Vermeulen, Sander" userId="e08259fd-81d2-4a86-9b20-28ba02d67a18" providerId="ADAL" clId="{CB5E49D3-3CD4-493D-B616-C455DBEB5ED1}" dt="2023-12-18T13:39:19.907" v="2043" actId="478"/>
            <ac:spMkLst>
              <pc:docMk/>
              <pc:sldMasterMk cId="582609979" sldId="2147483648"/>
              <pc:sldLayoutMk cId="2086029293" sldId="2147483676"/>
              <ac:spMk id="3" creationId="{9A31CB61-4452-1B99-DA8D-4572945D7160}"/>
            </ac:spMkLst>
          </pc:spChg>
          <pc:spChg chg="mod">
            <ac:chgData name="Vermeulen, Sander" userId="e08259fd-81d2-4a86-9b20-28ba02d67a18" providerId="ADAL" clId="{CB5E49D3-3CD4-493D-B616-C455DBEB5ED1}" dt="2023-12-18T13:41:59.827" v="2097" actId="1076"/>
            <ac:spMkLst>
              <pc:docMk/>
              <pc:sldMasterMk cId="582609979" sldId="2147483648"/>
              <pc:sldLayoutMk cId="2086029293" sldId="2147483676"/>
              <ac:spMk id="5" creationId="{4FED4988-52D7-E973-BD1E-C58DB3109DFA}"/>
            </ac:spMkLst>
          </pc:spChg>
          <pc:spChg chg="mod">
            <ac:chgData name="Vermeulen, Sander" userId="e08259fd-81d2-4a86-9b20-28ba02d67a18" providerId="ADAL" clId="{CB5E49D3-3CD4-493D-B616-C455DBEB5ED1}" dt="2023-12-18T13:45:27.757" v="2129" actId="962"/>
            <ac:spMkLst>
              <pc:docMk/>
              <pc:sldMasterMk cId="582609979" sldId="2147483648"/>
              <pc:sldLayoutMk cId="2086029293" sldId="2147483676"/>
              <ac:spMk id="6" creationId="{68CBF841-FAF0-2946-073C-8823C059A383}"/>
            </ac:spMkLst>
          </pc:spChg>
          <pc:spChg chg="mod">
            <ac:chgData name="Vermeulen, Sander" userId="e08259fd-81d2-4a86-9b20-28ba02d67a18" providerId="ADAL" clId="{CB5E49D3-3CD4-493D-B616-C455DBEB5ED1}" dt="2023-12-18T13:45:18.517" v="2128" actId="962"/>
            <ac:spMkLst>
              <pc:docMk/>
              <pc:sldMasterMk cId="582609979" sldId="2147483648"/>
              <pc:sldLayoutMk cId="2086029293" sldId="2147483676"/>
              <ac:spMk id="9" creationId="{D49DC992-DF28-3243-BCAF-54A3259D705E}"/>
            </ac:spMkLst>
          </pc:spChg>
          <pc:spChg chg="mod ord">
            <ac:chgData name="Vermeulen, Sander" userId="e08259fd-81d2-4a86-9b20-28ba02d67a18" providerId="ADAL" clId="{CB5E49D3-3CD4-493D-B616-C455DBEB5ED1}" dt="2023-12-18T13:44:56.058" v="2126" actId="13244"/>
            <ac:spMkLst>
              <pc:docMk/>
              <pc:sldMasterMk cId="582609979" sldId="2147483648"/>
              <pc:sldLayoutMk cId="2086029293" sldId="2147483676"/>
              <ac:spMk id="10" creationId="{91E1ED04-1ADC-6BAC-23BC-C28BDFEE1EAC}"/>
            </ac:spMkLst>
          </pc:spChg>
          <pc:spChg chg="del">
            <ac:chgData name="Vermeulen, Sander" userId="e08259fd-81d2-4a86-9b20-28ba02d67a18" providerId="ADAL" clId="{CB5E49D3-3CD4-493D-B616-C455DBEB5ED1}" dt="2023-12-18T13:41:07.587" v="2070" actId="478"/>
            <ac:spMkLst>
              <pc:docMk/>
              <pc:sldMasterMk cId="582609979" sldId="2147483648"/>
              <pc:sldLayoutMk cId="2086029293" sldId="2147483676"/>
              <ac:spMk id="11" creationId="{676C8E2E-6FFB-9035-AA94-AD50FB504B42}"/>
            </ac:spMkLst>
          </pc:spChg>
          <pc:spChg chg="del">
            <ac:chgData name="Vermeulen, Sander" userId="e08259fd-81d2-4a86-9b20-28ba02d67a18" providerId="ADAL" clId="{CB5E49D3-3CD4-493D-B616-C455DBEB5ED1}" dt="2023-12-18T13:39:20.767" v="2044" actId="478"/>
            <ac:spMkLst>
              <pc:docMk/>
              <pc:sldMasterMk cId="582609979" sldId="2147483648"/>
              <pc:sldLayoutMk cId="2086029293" sldId="2147483676"/>
              <ac:spMk id="13" creationId="{EDAD2D25-2D69-4F00-47BB-AEE4EF0CB8DE}"/>
            </ac:spMkLst>
          </pc:spChg>
          <pc:spChg chg="add mod ord modVis">
            <ac:chgData name="Vermeulen, Sander" userId="e08259fd-81d2-4a86-9b20-28ba02d67a18" providerId="ADAL" clId="{CB5E49D3-3CD4-493D-B616-C455DBEB5ED1}" dt="2023-12-18T13:44:41.478" v="2124" actId="14430"/>
            <ac:spMkLst>
              <pc:docMk/>
              <pc:sldMasterMk cId="582609979" sldId="2147483648"/>
              <pc:sldLayoutMk cId="2086029293" sldId="2147483676"/>
              <ac:spMk id="15" creationId="{C2CAEE8C-556B-29C7-37EF-7C1457D08E69}"/>
            </ac:spMkLst>
          </pc:spChg>
          <pc:spChg chg="del">
            <ac:chgData name="Vermeulen, Sander" userId="e08259fd-81d2-4a86-9b20-28ba02d67a18" providerId="ADAL" clId="{CB5E49D3-3CD4-493D-B616-C455DBEB5ED1}" dt="2023-12-18T13:39:42.909" v="2048" actId="478"/>
            <ac:spMkLst>
              <pc:docMk/>
              <pc:sldMasterMk cId="582609979" sldId="2147483648"/>
              <pc:sldLayoutMk cId="2086029293" sldId="2147483676"/>
              <ac:spMk id="16" creationId="{A0C325FB-C4AD-C4F4-A7D0-187B1799D3F6}"/>
            </ac:spMkLst>
          </pc:spChg>
          <pc:spChg chg="mod">
            <ac:chgData name="Vermeulen, Sander" userId="e08259fd-81d2-4a86-9b20-28ba02d67a18" providerId="ADAL" clId="{CB5E49D3-3CD4-493D-B616-C455DBEB5ED1}" dt="2023-12-18T13:44:27.248" v="2121" actId="113"/>
            <ac:spMkLst>
              <pc:docMk/>
              <pc:sldMasterMk cId="582609979" sldId="2147483648"/>
              <pc:sldLayoutMk cId="2086029293" sldId="2147483676"/>
              <ac:spMk id="17" creationId="{A176243C-05D5-DC27-33BB-A7A46BD7EA31}"/>
            </ac:spMkLst>
          </pc:spChg>
          <pc:spChg chg="add mod ord modVis">
            <ac:chgData name="Vermeulen, Sander" userId="e08259fd-81d2-4a86-9b20-28ba02d67a18" providerId="ADAL" clId="{CB5E49D3-3CD4-493D-B616-C455DBEB5ED1}" dt="2023-12-18T13:44:41.120" v="2123" actId="14430"/>
            <ac:spMkLst>
              <pc:docMk/>
              <pc:sldMasterMk cId="582609979" sldId="2147483648"/>
              <pc:sldLayoutMk cId="2086029293" sldId="2147483676"/>
              <ac:spMk id="18" creationId="{373953B5-B251-AA92-8D2B-177354BE722C}"/>
            </ac:spMkLst>
          </pc:spChg>
          <pc:spChg chg="mod">
            <ac:chgData name="Vermeulen, Sander" userId="e08259fd-81d2-4a86-9b20-28ba02d67a18" providerId="ADAL" clId="{CB5E49D3-3CD4-493D-B616-C455DBEB5ED1}" dt="2023-12-18T13:41:55.087" v="2096" actId="1076"/>
            <ac:spMkLst>
              <pc:docMk/>
              <pc:sldMasterMk cId="582609979" sldId="2147483648"/>
              <pc:sldLayoutMk cId="2086029293" sldId="2147483676"/>
              <ac:spMk id="19" creationId="{B004666B-21AE-9F89-B82B-CBD0406F4E1E}"/>
            </ac:spMkLst>
          </pc:spChg>
          <pc:spChg chg="add mod ord modVis">
            <ac:chgData name="Vermeulen, Sander" userId="e08259fd-81d2-4a86-9b20-28ba02d67a18" providerId="ADAL" clId="{CB5E49D3-3CD4-493D-B616-C455DBEB5ED1}" dt="2023-12-18T13:44:40.727" v="2122" actId="14430"/>
            <ac:spMkLst>
              <pc:docMk/>
              <pc:sldMasterMk cId="582609979" sldId="2147483648"/>
              <pc:sldLayoutMk cId="2086029293" sldId="2147483676"/>
              <ac:spMk id="20" creationId="{3176F20F-6988-BA12-BDD0-E670FE77E2A5}"/>
            </ac:spMkLst>
          </pc:spChg>
          <pc:spChg chg="mod">
            <ac:chgData name="Vermeulen, Sander" userId="e08259fd-81d2-4a86-9b20-28ba02d67a18" providerId="ADAL" clId="{CB5E49D3-3CD4-493D-B616-C455DBEB5ED1}" dt="2023-12-18T13:47:06.417" v="2134" actId="113"/>
            <ac:spMkLst>
              <pc:docMk/>
              <pc:sldMasterMk cId="582609979" sldId="2147483648"/>
              <pc:sldLayoutMk cId="2086029293" sldId="2147483676"/>
              <ac:spMk id="21" creationId="{740DF426-1163-224B-70B8-AD452B4FE60A}"/>
            </ac:spMkLst>
          </pc:spChg>
          <pc:spChg chg="mod">
            <ac:chgData name="Vermeulen, Sander" userId="e08259fd-81d2-4a86-9b20-28ba02d67a18" providerId="ADAL" clId="{CB5E49D3-3CD4-493D-B616-C455DBEB5ED1}" dt="2023-12-18T13:47:06.417" v="2134" actId="113"/>
            <ac:spMkLst>
              <pc:docMk/>
              <pc:sldMasterMk cId="582609979" sldId="2147483648"/>
              <pc:sldLayoutMk cId="2086029293" sldId="2147483676"/>
              <ac:spMk id="22" creationId="{D80459CB-83C6-CBC9-0859-B15207EE4D2D}"/>
            </ac:spMkLst>
          </pc:spChg>
          <pc:spChg chg="mod">
            <ac:chgData name="Vermeulen, Sander" userId="e08259fd-81d2-4a86-9b20-28ba02d67a18" providerId="ADAL" clId="{CB5E49D3-3CD4-493D-B616-C455DBEB5ED1}" dt="2023-12-18T13:43:33.087" v="2114" actId="1076"/>
            <ac:spMkLst>
              <pc:docMk/>
              <pc:sldMasterMk cId="582609979" sldId="2147483648"/>
              <pc:sldLayoutMk cId="2086029293" sldId="2147483676"/>
              <ac:spMk id="23" creationId="{F798C622-AF3E-C2C9-141C-7C72B7B9D103}"/>
            </ac:spMkLst>
          </pc:spChg>
          <pc:spChg chg="del mod">
            <ac:chgData name="Vermeulen, Sander" userId="e08259fd-81d2-4a86-9b20-28ba02d67a18" providerId="ADAL" clId="{CB5E49D3-3CD4-493D-B616-C455DBEB5ED1}" dt="2023-12-18T10:13:16.970" v="369" actId="478"/>
            <ac:spMkLst>
              <pc:docMk/>
              <pc:sldMasterMk cId="582609979" sldId="2147483648"/>
              <pc:sldLayoutMk cId="2086029293" sldId="2147483676"/>
              <ac:spMk id="24" creationId="{E638723A-E23F-8532-D9E2-DA226CFFCFD1}"/>
            </ac:spMkLst>
          </pc:spChg>
          <pc:spChg chg="mod">
            <ac:chgData name="Vermeulen, Sander" userId="e08259fd-81d2-4a86-9b20-28ba02d67a18" providerId="ADAL" clId="{CB5E49D3-3CD4-493D-B616-C455DBEB5ED1}" dt="2023-12-18T13:43:17.437" v="2111" actId="20577"/>
            <ac:spMkLst>
              <pc:docMk/>
              <pc:sldMasterMk cId="582609979" sldId="2147483648"/>
              <pc:sldLayoutMk cId="2086029293" sldId="2147483676"/>
              <ac:spMk id="25" creationId="{B64B914D-5D3C-4E1A-6D67-576965BAC666}"/>
            </ac:spMkLst>
          </pc:spChg>
          <pc:spChg chg="mod ord">
            <ac:chgData name="Vermeulen, Sander" userId="e08259fd-81d2-4a86-9b20-28ba02d67a18" providerId="ADAL" clId="{CB5E49D3-3CD4-493D-B616-C455DBEB5ED1}" dt="2023-12-18T13:44:57.593" v="2127" actId="13244"/>
            <ac:spMkLst>
              <pc:docMk/>
              <pc:sldMasterMk cId="582609979" sldId="2147483648"/>
              <pc:sldLayoutMk cId="2086029293" sldId="2147483676"/>
              <ac:spMk id="26" creationId="{9E2DEC8E-C5DF-9593-0350-79964B80266A}"/>
            </ac:spMkLst>
          </pc:spChg>
          <pc:spChg chg="add mod ord">
            <ac:chgData name="Vermeulen, Sander" userId="e08259fd-81d2-4a86-9b20-28ba02d67a18" providerId="ADAL" clId="{CB5E49D3-3CD4-493D-B616-C455DBEB5ED1}" dt="2023-12-18T13:39:32.397" v="2047" actId="167"/>
            <ac:spMkLst>
              <pc:docMk/>
              <pc:sldMasterMk cId="582609979" sldId="2147483648"/>
              <pc:sldLayoutMk cId="2086029293" sldId="2147483676"/>
              <ac:spMk id="28" creationId="{EC41E9DC-3F77-19A1-D535-6C55B0403E3D}"/>
            </ac:spMkLst>
          </pc:spChg>
          <pc:spChg chg="add mod ord">
            <ac:chgData name="Vermeulen, Sander" userId="e08259fd-81d2-4a86-9b20-28ba02d67a18" providerId="ADAL" clId="{CB5E49D3-3CD4-493D-B616-C455DBEB5ED1}" dt="2023-12-18T13:41:12.382" v="2087" actId="20577"/>
            <ac:spMkLst>
              <pc:docMk/>
              <pc:sldMasterMk cId="582609979" sldId="2147483648"/>
              <pc:sldLayoutMk cId="2086029293" sldId="2147483676"/>
              <ac:spMk id="29" creationId="{9E6D61FC-FFB3-DF27-1E11-9D8E32F8BFED}"/>
            </ac:spMkLst>
          </pc:spChg>
          <pc:spChg chg="add mod ord">
            <ac:chgData name="Vermeulen, Sander" userId="e08259fd-81d2-4a86-9b20-28ba02d67a18" providerId="ADAL" clId="{CB5E49D3-3CD4-493D-B616-C455DBEB5ED1}" dt="2023-12-18T13:44:51.498" v="2125" actId="13244"/>
            <ac:spMkLst>
              <pc:docMk/>
              <pc:sldMasterMk cId="582609979" sldId="2147483648"/>
              <pc:sldLayoutMk cId="2086029293" sldId="2147483676"/>
              <ac:spMk id="30" creationId="{61E6ED86-36E7-5580-0EDD-BBA2466C7064}"/>
            </ac:spMkLst>
          </pc:spChg>
          <pc:grpChg chg="del">
            <ac:chgData name="Vermeulen, Sander" userId="e08259fd-81d2-4a86-9b20-28ba02d67a18" providerId="ADAL" clId="{CB5E49D3-3CD4-493D-B616-C455DBEB5ED1}" dt="2023-12-18T13:39:21.778" v="2045" actId="478"/>
            <ac:grpSpMkLst>
              <pc:docMk/>
              <pc:sldMasterMk cId="582609979" sldId="2147483648"/>
              <pc:sldLayoutMk cId="2086029293" sldId="2147483676"/>
              <ac:grpSpMk id="4" creationId="{8340E7CA-7B0E-26FF-B80B-6A0DD65B0E24}"/>
            </ac:grpSpMkLst>
          </pc:grpChg>
          <pc:picChg chg="add mod ord">
            <ac:chgData name="Vermeulen, Sander" userId="e08259fd-81d2-4a86-9b20-28ba02d67a18" providerId="ADAL" clId="{CB5E49D3-3CD4-493D-B616-C455DBEB5ED1}" dt="2023-12-18T13:39:32.397" v="2047" actId="167"/>
            <ac:picMkLst>
              <pc:docMk/>
              <pc:sldMasterMk cId="582609979" sldId="2147483648"/>
              <pc:sldLayoutMk cId="2086029293" sldId="2147483676"/>
              <ac:picMk id="27" creationId="{DDEDEA86-D63F-2101-2148-8A2DB28AA725}"/>
            </ac:picMkLst>
          </pc:picChg>
          <pc:cxnChg chg="add mod ord">
            <ac:chgData name="Vermeulen, Sander" userId="e08259fd-81d2-4a86-9b20-28ba02d67a18" providerId="ADAL" clId="{CB5E49D3-3CD4-493D-B616-C455DBEB5ED1}" dt="2023-12-18T13:39:32.397" v="2047" actId="167"/>
            <ac:cxnSpMkLst>
              <pc:docMk/>
              <pc:sldMasterMk cId="582609979" sldId="2147483648"/>
              <pc:sldLayoutMk cId="2086029293" sldId="2147483676"/>
              <ac:cxnSpMk id="7" creationId="{58C83113-3A5B-17D7-9C48-DD0335500300}"/>
            </ac:cxnSpMkLst>
          </pc:cxnChg>
          <pc:cxnChg chg="add mod ord">
            <ac:chgData name="Vermeulen, Sander" userId="e08259fd-81d2-4a86-9b20-28ba02d67a18" providerId="ADAL" clId="{CB5E49D3-3CD4-493D-B616-C455DBEB5ED1}" dt="2023-12-18T13:39:32.397" v="2047" actId="167"/>
            <ac:cxnSpMkLst>
              <pc:docMk/>
              <pc:sldMasterMk cId="582609979" sldId="2147483648"/>
              <pc:sldLayoutMk cId="2086029293" sldId="2147483676"/>
              <ac:cxnSpMk id="14" creationId="{9E41E726-527A-93A2-C66E-C781E64DFF0F}"/>
            </ac:cxnSpMkLst>
          </pc:cxnChg>
        </pc:sldLayoutChg>
        <pc:sldLayoutChg chg="addSp delSp modSp mod">
          <pc:chgData name="Vermeulen, Sander" userId="e08259fd-81d2-4a86-9b20-28ba02d67a18" providerId="ADAL" clId="{CB5E49D3-3CD4-493D-B616-C455DBEB5ED1}" dt="2023-12-18T10:54:03.551" v="816" actId="1076"/>
          <pc:sldLayoutMkLst>
            <pc:docMk/>
            <pc:sldMasterMk cId="582609979" sldId="2147483648"/>
            <pc:sldLayoutMk cId="953332734" sldId="2147483678"/>
          </pc:sldLayoutMkLst>
          <pc:spChg chg="add del mod">
            <ac:chgData name="Vermeulen, Sander" userId="e08259fd-81d2-4a86-9b20-28ba02d67a18" providerId="ADAL" clId="{CB5E49D3-3CD4-493D-B616-C455DBEB5ED1}" dt="2023-12-18T10:47:30.944" v="645" actId="20577"/>
            <ac:spMkLst>
              <pc:docMk/>
              <pc:sldMasterMk cId="582609979" sldId="2147483648"/>
              <pc:sldLayoutMk cId="953332734" sldId="2147483678"/>
              <ac:spMk id="2" creationId="{4B5A45BB-80B5-73BF-FC9F-4223CC528737}"/>
            </ac:spMkLst>
          </pc:spChg>
          <pc:spChg chg="mod">
            <ac:chgData name="Vermeulen, Sander" userId="e08259fd-81d2-4a86-9b20-28ba02d67a18" providerId="ADAL" clId="{CB5E49D3-3CD4-493D-B616-C455DBEB5ED1}" dt="2023-12-18T10:49:46.347" v="666" actId="20577"/>
            <ac:spMkLst>
              <pc:docMk/>
              <pc:sldMasterMk cId="582609979" sldId="2147483648"/>
              <pc:sldLayoutMk cId="953332734" sldId="2147483678"/>
              <ac:spMk id="3" creationId="{5E3233B5-6D13-671C-1735-B3AF8A2E3FE0}"/>
            </ac:spMkLst>
          </pc:spChg>
          <pc:spChg chg="add del mod">
            <ac:chgData name="Vermeulen, Sander" userId="e08259fd-81d2-4a86-9b20-28ba02d67a18" providerId="ADAL" clId="{CB5E49D3-3CD4-493D-B616-C455DBEB5ED1}" dt="2023-12-18T10:47:27.890" v="641"/>
            <ac:spMkLst>
              <pc:docMk/>
              <pc:sldMasterMk cId="582609979" sldId="2147483648"/>
              <pc:sldLayoutMk cId="953332734" sldId="2147483678"/>
              <ac:spMk id="4" creationId="{EFF1B14F-18F7-4044-4D12-0D32740F4BFE}"/>
            </ac:spMkLst>
          </pc:spChg>
          <pc:spChg chg="add del">
            <ac:chgData name="Vermeulen, Sander" userId="e08259fd-81d2-4a86-9b20-28ba02d67a18" providerId="ADAL" clId="{CB5E49D3-3CD4-493D-B616-C455DBEB5ED1}" dt="2023-12-18T10:47:25.416" v="638" actId="478"/>
            <ac:spMkLst>
              <pc:docMk/>
              <pc:sldMasterMk cId="582609979" sldId="2147483648"/>
              <pc:sldLayoutMk cId="953332734" sldId="2147483678"/>
              <ac:spMk id="8" creationId="{F119CC49-249C-F034-6947-139F7BF79598}"/>
            </ac:spMkLst>
          </pc:spChg>
          <pc:spChg chg="add mod ord modVis">
            <ac:chgData name="Vermeulen, Sander" userId="e08259fd-81d2-4a86-9b20-28ba02d67a18" providerId="ADAL" clId="{CB5E49D3-3CD4-493D-B616-C455DBEB5ED1}" dt="2023-12-18T10:52:48.190" v="809" actId="14430"/>
            <ac:spMkLst>
              <pc:docMk/>
              <pc:sldMasterMk cId="582609979" sldId="2147483648"/>
              <pc:sldLayoutMk cId="953332734" sldId="2147483678"/>
              <ac:spMk id="10" creationId="{B9960E8F-57BD-3DCF-B371-0A6126CDD8DA}"/>
            </ac:spMkLst>
          </pc:spChg>
          <pc:spChg chg="add del">
            <ac:chgData name="Vermeulen, Sander" userId="e08259fd-81d2-4a86-9b20-28ba02d67a18" providerId="ADAL" clId="{CB5E49D3-3CD4-493D-B616-C455DBEB5ED1}" dt="2023-12-18T10:47:27.451" v="640" actId="478"/>
            <ac:spMkLst>
              <pc:docMk/>
              <pc:sldMasterMk cId="582609979" sldId="2147483648"/>
              <pc:sldLayoutMk cId="953332734" sldId="2147483678"/>
              <ac:spMk id="13" creationId="{458D5DEE-0DD9-68FD-B47C-9002654CF7F3}"/>
            </ac:spMkLst>
          </pc:spChg>
          <pc:spChg chg="add mod ord modVis">
            <ac:chgData name="Vermeulen, Sander" userId="e08259fd-81d2-4a86-9b20-28ba02d67a18" providerId="ADAL" clId="{CB5E49D3-3CD4-493D-B616-C455DBEB5ED1}" dt="2023-12-18T10:52:47.734" v="808" actId="14430"/>
            <ac:spMkLst>
              <pc:docMk/>
              <pc:sldMasterMk cId="582609979" sldId="2147483648"/>
              <pc:sldLayoutMk cId="953332734" sldId="2147483678"/>
              <ac:spMk id="14" creationId="{6C314E6A-C204-A841-92CA-87E155DB53E8}"/>
            </ac:spMkLst>
          </pc:spChg>
          <pc:spChg chg="add mod ord modVis">
            <ac:chgData name="Vermeulen, Sander" userId="e08259fd-81d2-4a86-9b20-28ba02d67a18" providerId="ADAL" clId="{CB5E49D3-3CD4-493D-B616-C455DBEB5ED1}" dt="2023-12-18T10:52:47.344" v="807" actId="14430"/>
            <ac:spMkLst>
              <pc:docMk/>
              <pc:sldMasterMk cId="582609979" sldId="2147483648"/>
              <pc:sldLayoutMk cId="953332734" sldId="2147483678"/>
              <ac:spMk id="15" creationId="{A6AD40A5-1A1D-9698-9442-A8638AAF036E}"/>
            </ac:spMkLst>
          </pc:spChg>
          <pc:spChg chg="del">
            <ac:chgData name="Vermeulen, Sander" userId="e08259fd-81d2-4a86-9b20-28ba02d67a18" providerId="ADAL" clId="{CB5E49D3-3CD4-493D-B616-C455DBEB5ED1}" dt="2023-12-18T10:12:18.615" v="348" actId="478"/>
            <ac:spMkLst>
              <pc:docMk/>
              <pc:sldMasterMk cId="582609979" sldId="2147483648"/>
              <pc:sldLayoutMk cId="953332734" sldId="2147483678"/>
              <ac:spMk id="24" creationId="{E638723A-E23F-8532-D9E2-DA226CFFCFD1}"/>
            </ac:spMkLst>
          </pc:spChg>
          <pc:spChg chg="mod">
            <ac:chgData name="Vermeulen, Sander" userId="e08259fd-81d2-4a86-9b20-28ba02d67a18" providerId="ADAL" clId="{CB5E49D3-3CD4-493D-B616-C455DBEB5ED1}" dt="2023-12-18T10:52:37.241" v="804" actId="1076"/>
            <ac:spMkLst>
              <pc:docMk/>
              <pc:sldMasterMk cId="582609979" sldId="2147483648"/>
              <pc:sldLayoutMk cId="953332734" sldId="2147483678"/>
              <ac:spMk id="33" creationId="{285F66EB-314B-6AD9-72DF-2654F84224BF}"/>
            </ac:spMkLst>
          </pc:spChg>
          <pc:spChg chg="mod">
            <ac:chgData name="Vermeulen, Sander" userId="e08259fd-81d2-4a86-9b20-28ba02d67a18" providerId="ADAL" clId="{CB5E49D3-3CD4-493D-B616-C455DBEB5ED1}" dt="2023-12-18T10:52:32.658" v="803" actId="1076"/>
            <ac:spMkLst>
              <pc:docMk/>
              <pc:sldMasterMk cId="582609979" sldId="2147483648"/>
              <pc:sldLayoutMk cId="953332734" sldId="2147483678"/>
              <ac:spMk id="34" creationId="{2B3ADC1B-9DF3-E97E-D245-7B7EEAC1F05E}"/>
            </ac:spMkLst>
          </pc:spChg>
          <pc:spChg chg="mod">
            <ac:chgData name="Vermeulen, Sander" userId="e08259fd-81d2-4a86-9b20-28ba02d67a18" providerId="ADAL" clId="{CB5E49D3-3CD4-493D-B616-C455DBEB5ED1}" dt="2023-12-18T10:50:03.600" v="667" actId="1076"/>
            <ac:spMkLst>
              <pc:docMk/>
              <pc:sldMasterMk cId="582609979" sldId="2147483648"/>
              <pc:sldLayoutMk cId="953332734" sldId="2147483678"/>
              <ac:spMk id="38" creationId="{B7F8EBED-2DFC-E921-9D36-C0D59E3829E0}"/>
            </ac:spMkLst>
          </pc:spChg>
          <pc:grpChg chg="add del">
            <ac:chgData name="Vermeulen, Sander" userId="e08259fd-81d2-4a86-9b20-28ba02d67a18" providerId="ADAL" clId="{CB5E49D3-3CD4-493D-B616-C455DBEB5ED1}" dt="2023-12-18T10:47:27.018" v="639" actId="478"/>
            <ac:grpSpMkLst>
              <pc:docMk/>
              <pc:sldMasterMk cId="582609979" sldId="2147483648"/>
              <pc:sldLayoutMk cId="953332734" sldId="2147483678"/>
              <ac:grpSpMk id="9" creationId="{88898848-7A4B-8F37-4500-9077559CBD5C}"/>
            </ac:grpSpMkLst>
          </pc:grpChg>
          <pc:picChg chg="add del mod">
            <ac:chgData name="Vermeulen, Sander" userId="e08259fd-81d2-4a86-9b20-28ba02d67a18" providerId="ADAL" clId="{CB5E49D3-3CD4-493D-B616-C455DBEB5ED1}" dt="2023-12-18T10:47:27.890" v="641"/>
            <ac:picMkLst>
              <pc:docMk/>
              <pc:sldMasterMk cId="582609979" sldId="2147483648"/>
              <pc:sldLayoutMk cId="953332734" sldId="2147483678"/>
              <ac:picMk id="5" creationId="{A809753A-FA42-BA87-855F-2BFD598D2A11}"/>
            </ac:picMkLst>
          </pc:picChg>
          <pc:cxnChg chg="add mod ord">
            <ac:chgData name="Vermeulen, Sander" userId="e08259fd-81d2-4a86-9b20-28ba02d67a18" providerId="ADAL" clId="{CB5E49D3-3CD4-493D-B616-C455DBEB5ED1}" dt="2023-12-18T10:54:03.551" v="816" actId="1076"/>
            <ac:cxnSpMkLst>
              <pc:docMk/>
              <pc:sldMasterMk cId="582609979" sldId="2147483648"/>
              <pc:sldLayoutMk cId="953332734" sldId="2147483678"/>
              <ac:cxnSpMk id="6" creationId="{EB2671A6-4C57-EA8D-8E65-31E089320FD4}"/>
            </ac:cxnSpMkLst>
          </pc:cxnChg>
          <pc:cxnChg chg="add mod ord modVis">
            <ac:chgData name="Vermeulen, Sander" userId="e08259fd-81d2-4a86-9b20-28ba02d67a18" providerId="ADAL" clId="{CB5E49D3-3CD4-493D-B616-C455DBEB5ED1}" dt="2023-12-18T10:50:08.050" v="668" actId="14430"/>
            <ac:cxnSpMkLst>
              <pc:docMk/>
              <pc:sldMasterMk cId="582609979" sldId="2147483648"/>
              <pc:sldLayoutMk cId="953332734" sldId="2147483678"/>
              <ac:cxnSpMk id="7" creationId="{617D2B0E-9D75-B817-57FA-E95D53B66417}"/>
            </ac:cxnSpMkLst>
          </pc:cxnChg>
        </pc:sldLayoutChg>
        <pc:sldLayoutChg chg="addSp delSp modSp mod">
          <pc:chgData name="Vermeulen, Sander" userId="e08259fd-81d2-4a86-9b20-28ba02d67a18" providerId="ADAL" clId="{CB5E49D3-3CD4-493D-B616-C455DBEB5ED1}" dt="2023-12-18T11:48:35.350" v="886" actId="207"/>
          <pc:sldLayoutMkLst>
            <pc:docMk/>
            <pc:sldMasterMk cId="582609979" sldId="2147483648"/>
            <pc:sldLayoutMk cId="601542519" sldId="2147483679"/>
          </pc:sldLayoutMkLst>
          <pc:spChg chg="mod">
            <ac:chgData name="Vermeulen, Sander" userId="e08259fd-81d2-4a86-9b20-28ba02d67a18" providerId="ADAL" clId="{CB5E49D3-3CD4-493D-B616-C455DBEB5ED1}" dt="2023-12-18T11:44:36.758" v="852" actId="14100"/>
            <ac:spMkLst>
              <pc:docMk/>
              <pc:sldMasterMk cId="582609979" sldId="2147483648"/>
              <pc:sldLayoutMk cId="601542519" sldId="2147483679"/>
              <ac:spMk id="2" creationId="{09AC8F95-77A3-29B6-B4DC-EAC838C4B242}"/>
            </ac:spMkLst>
          </pc:spChg>
          <pc:spChg chg="mod">
            <ac:chgData name="Vermeulen, Sander" userId="e08259fd-81d2-4a86-9b20-28ba02d67a18" providerId="ADAL" clId="{CB5E49D3-3CD4-493D-B616-C455DBEB5ED1}" dt="2023-12-18T11:44:51.799" v="854" actId="1076"/>
            <ac:spMkLst>
              <pc:docMk/>
              <pc:sldMasterMk cId="582609979" sldId="2147483648"/>
              <pc:sldLayoutMk cId="601542519" sldId="2147483679"/>
              <ac:spMk id="3" creationId="{9D425F28-A08D-2E93-F585-7DCB06C12ED1}"/>
            </ac:spMkLst>
          </pc:spChg>
          <pc:spChg chg="mod">
            <ac:chgData name="Vermeulen, Sander" userId="e08259fd-81d2-4a86-9b20-28ba02d67a18" providerId="ADAL" clId="{CB5E49D3-3CD4-493D-B616-C455DBEB5ED1}" dt="2023-12-18T11:44:40.496" v="853" actId="14100"/>
            <ac:spMkLst>
              <pc:docMk/>
              <pc:sldMasterMk cId="582609979" sldId="2147483648"/>
              <pc:sldLayoutMk cId="601542519" sldId="2147483679"/>
              <ac:spMk id="4" creationId="{DD5BEB99-7026-F31A-DCB0-D675FCF9957D}"/>
            </ac:spMkLst>
          </pc:spChg>
          <pc:spChg chg="mod">
            <ac:chgData name="Vermeulen, Sander" userId="e08259fd-81d2-4a86-9b20-28ba02d67a18" providerId="ADAL" clId="{CB5E49D3-3CD4-493D-B616-C455DBEB5ED1}" dt="2023-12-18T11:47:04.248" v="874" actId="790"/>
            <ac:spMkLst>
              <pc:docMk/>
              <pc:sldMasterMk cId="582609979" sldId="2147483648"/>
              <pc:sldLayoutMk cId="601542519" sldId="2147483679"/>
              <ac:spMk id="5" creationId="{4BEFB0FC-6068-D09D-E746-9ED1F84593F8}"/>
            </ac:spMkLst>
          </pc:spChg>
          <pc:spChg chg="add mod ord">
            <ac:chgData name="Vermeulen, Sander" userId="e08259fd-81d2-4a86-9b20-28ba02d67a18" providerId="ADAL" clId="{CB5E49D3-3CD4-493D-B616-C455DBEB5ED1}" dt="2023-12-18T11:48:32.148" v="885" actId="207"/>
            <ac:spMkLst>
              <pc:docMk/>
              <pc:sldMasterMk cId="582609979" sldId="2147483648"/>
              <pc:sldLayoutMk cId="601542519" sldId="2147483679"/>
              <ac:spMk id="6" creationId="{623A811D-D64D-05CF-4309-F58DABF7FAAD}"/>
            </ac:spMkLst>
          </pc:spChg>
          <pc:spChg chg="add mod ord">
            <ac:chgData name="Vermeulen, Sander" userId="e08259fd-81d2-4a86-9b20-28ba02d67a18" providerId="ADAL" clId="{CB5E49D3-3CD4-493D-B616-C455DBEB5ED1}" dt="2023-12-18T11:48:35.350" v="886" actId="207"/>
            <ac:spMkLst>
              <pc:docMk/>
              <pc:sldMasterMk cId="582609979" sldId="2147483648"/>
              <pc:sldLayoutMk cId="601542519" sldId="2147483679"/>
              <ac:spMk id="7" creationId="{4A2D4A77-5D5D-1CD5-5264-00420710E4B9}"/>
            </ac:spMkLst>
          </pc:spChg>
          <pc:spChg chg="add mod ord modVis">
            <ac:chgData name="Vermeulen, Sander" userId="e08259fd-81d2-4a86-9b20-28ba02d67a18" providerId="ADAL" clId="{CB5E49D3-3CD4-493D-B616-C455DBEB5ED1}" dt="2023-12-18T11:45:42.849" v="863" actId="14430"/>
            <ac:spMkLst>
              <pc:docMk/>
              <pc:sldMasterMk cId="582609979" sldId="2147483648"/>
              <pc:sldLayoutMk cId="601542519" sldId="2147483679"/>
              <ac:spMk id="10" creationId="{9CE902B1-2428-39F7-E897-006B2D2185CF}"/>
            </ac:spMkLst>
          </pc:spChg>
          <pc:spChg chg="add mod ord modVis">
            <ac:chgData name="Vermeulen, Sander" userId="e08259fd-81d2-4a86-9b20-28ba02d67a18" providerId="ADAL" clId="{CB5E49D3-3CD4-493D-B616-C455DBEB5ED1}" dt="2023-12-18T11:45:42.329" v="862" actId="14430"/>
            <ac:spMkLst>
              <pc:docMk/>
              <pc:sldMasterMk cId="582609979" sldId="2147483648"/>
              <pc:sldLayoutMk cId="601542519" sldId="2147483679"/>
              <ac:spMk id="11" creationId="{71B5B0DE-2A03-5D06-0A1F-4F2A6BFCFB1F}"/>
            </ac:spMkLst>
          </pc:spChg>
          <pc:spChg chg="del">
            <ac:chgData name="Vermeulen, Sander" userId="e08259fd-81d2-4a86-9b20-28ba02d67a18" providerId="ADAL" clId="{CB5E49D3-3CD4-493D-B616-C455DBEB5ED1}" dt="2023-12-18T11:43:23.289" v="822" actId="478"/>
            <ac:spMkLst>
              <pc:docMk/>
              <pc:sldMasterMk cId="582609979" sldId="2147483648"/>
              <pc:sldLayoutMk cId="601542519" sldId="2147483679"/>
              <ac:spMk id="12" creationId="{49EC7795-BE84-A196-70E6-A9FA0E9AEEC5}"/>
            </ac:spMkLst>
          </pc:spChg>
          <pc:spChg chg="add mod ord modVis">
            <ac:chgData name="Vermeulen, Sander" userId="e08259fd-81d2-4a86-9b20-28ba02d67a18" providerId="ADAL" clId="{CB5E49D3-3CD4-493D-B616-C455DBEB5ED1}" dt="2023-12-18T11:45:41.109" v="861" actId="14430"/>
            <ac:spMkLst>
              <pc:docMk/>
              <pc:sldMasterMk cId="582609979" sldId="2147483648"/>
              <pc:sldLayoutMk cId="601542519" sldId="2147483679"/>
              <ac:spMk id="14" creationId="{6982CEA3-186B-F917-C1B8-B003643EAECD}"/>
            </ac:spMkLst>
          </pc:spChg>
          <pc:spChg chg="del">
            <ac:chgData name="Vermeulen, Sander" userId="e08259fd-81d2-4a86-9b20-28ba02d67a18" providerId="ADAL" clId="{CB5E49D3-3CD4-493D-B616-C455DBEB5ED1}" dt="2023-12-18T11:43:23.289" v="822" actId="478"/>
            <ac:spMkLst>
              <pc:docMk/>
              <pc:sldMasterMk cId="582609979" sldId="2147483648"/>
              <pc:sldLayoutMk cId="601542519" sldId="2147483679"/>
              <ac:spMk id="19" creationId="{FD22A4E0-82A4-A5C3-E73F-725FBB51212D}"/>
            </ac:spMkLst>
          </pc:spChg>
          <pc:spChg chg="del">
            <ac:chgData name="Vermeulen, Sander" userId="e08259fd-81d2-4a86-9b20-28ba02d67a18" providerId="ADAL" clId="{CB5E49D3-3CD4-493D-B616-C455DBEB5ED1}" dt="2023-12-18T10:12:21.560" v="349" actId="478"/>
            <ac:spMkLst>
              <pc:docMk/>
              <pc:sldMasterMk cId="582609979" sldId="2147483648"/>
              <pc:sldLayoutMk cId="601542519" sldId="2147483679"/>
              <ac:spMk id="24" creationId="{E638723A-E23F-8532-D9E2-DA226CFFCFD1}"/>
            </ac:spMkLst>
          </pc:spChg>
          <pc:spChg chg="mod">
            <ac:chgData name="Vermeulen, Sander" userId="e08259fd-81d2-4a86-9b20-28ba02d67a18" providerId="ADAL" clId="{CB5E49D3-3CD4-493D-B616-C455DBEB5ED1}" dt="2023-12-18T11:43:56.028" v="832" actId="14100"/>
            <ac:spMkLst>
              <pc:docMk/>
              <pc:sldMasterMk cId="582609979" sldId="2147483648"/>
              <pc:sldLayoutMk cId="601542519" sldId="2147483679"/>
              <ac:spMk id="38" creationId="{B7F8EBED-2DFC-E921-9D36-C0D59E3829E0}"/>
            </ac:spMkLst>
          </pc:spChg>
          <pc:grpChg chg="del">
            <ac:chgData name="Vermeulen, Sander" userId="e08259fd-81d2-4a86-9b20-28ba02d67a18" providerId="ADAL" clId="{CB5E49D3-3CD4-493D-B616-C455DBEB5ED1}" dt="2023-12-18T11:43:23.289" v="822" actId="478"/>
            <ac:grpSpMkLst>
              <pc:docMk/>
              <pc:sldMasterMk cId="582609979" sldId="2147483648"/>
              <pc:sldLayoutMk cId="601542519" sldId="2147483679"/>
              <ac:grpSpMk id="13" creationId="{6F39A1CB-DD2C-53AD-95E9-B26C888327EB}"/>
            </ac:grpSpMkLst>
          </pc:grpChg>
          <pc:picChg chg="add mod ord">
            <ac:chgData name="Vermeulen, Sander" userId="e08259fd-81d2-4a86-9b20-28ba02d67a18" providerId="ADAL" clId="{CB5E49D3-3CD4-493D-B616-C455DBEB5ED1}" dt="2023-12-18T11:43:28.238" v="824" actId="167"/>
            <ac:picMkLst>
              <pc:docMk/>
              <pc:sldMasterMk cId="582609979" sldId="2147483648"/>
              <pc:sldLayoutMk cId="601542519" sldId="2147483679"/>
              <ac:picMk id="15" creationId="{E1D281ED-942F-1790-BE60-3813E4F45ED9}"/>
            </ac:picMkLst>
          </pc:picChg>
          <pc:cxnChg chg="add mod ord">
            <ac:chgData name="Vermeulen, Sander" userId="e08259fd-81d2-4a86-9b20-28ba02d67a18" providerId="ADAL" clId="{CB5E49D3-3CD4-493D-B616-C455DBEB5ED1}" dt="2023-12-18T11:43:28.238" v="824" actId="167"/>
            <ac:cxnSpMkLst>
              <pc:docMk/>
              <pc:sldMasterMk cId="582609979" sldId="2147483648"/>
              <pc:sldLayoutMk cId="601542519" sldId="2147483679"/>
              <ac:cxnSpMk id="8" creationId="{4EBBC388-6203-4103-0F55-DC5BDB6D0BF4}"/>
            </ac:cxnSpMkLst>
          </pc:cxnChg>
          <pc:cxnChg chg="add mod ord">
            <ac:chgData name="Vermeulen, Sander" userId="e08259fd-81d2-4a86-9b20-28ba02d67a18" providerId="ADAL" clId="{CB5E49D3-3CD4-493D-B616-C455DBEB5ED1}" dt="2023-12-18T11:43:28.238" v="824" actId="167"/>
            <ac:cxnSpMkLst>
              <pc:docMk/>
              <pc:sldMasterMk cId="582609979" sldId="2147483648"/>
              <pc:sldLayoutMk cId="601542519" sldId="2147483679"/>
              <ac:cxnSpMk id="9" creationId="{424C6457-282A-BC97-441C-833F23E9AB8C}"/>
            </ac:cxnSpMkLst>
          </pc:cxnChg>
        </pc:sldLayoutChg>
        <pc:sldLayoutChg chg="addSp delSp modSp mod">
          <pc:chgData name="Vermeulen, Sander" userId="e08259fd-81d2-4a86-9b20-28ba02d67a18" providerId="ADAL" clId="{CB5E49D3-3CD4-493D-B616-C455DBEB5ED1}" dt="2023-12-18T12:40:31.152" v="1262" actId="1076"/>
          <pc:sldLayoutMkLst>
            <pc:docMk/>
            <pc:sldMasterMk cId="582609979" sldId="2147483648"/>
            <pc:sldLayoutMk cId="524280792" sldId="2147483680"/>
          </pc:sldLayoutMkLst>
          <pc:spChg chg="mod">
            <ac:chgData name="Vermeulen, Sander" userId="e08259fd-81d2-4a86-9b20-28ba02d67a18" providerId="ADAL" clId="{CB5E49D3-3CD4-493D-B616-C455DBEB5ED1}" dt="2023-12-18T12:06:44.815" v="960" actId="1076"/>
            <ac:spMkLst>
              <pc:docMk/>
              <pc:sldMasterMk cId="582609979" sldId="2147483648"/>
              <pc:sldLayoutMk cId="524280792" sldId="2147483680"/>
              <ac:spMk id="2" creationId="{157FC52C-B520-AA1B-6BE7-58C85C519849}"/>
            </ac:spMkLst>
          </pc:spChg>
          <pc:spChg chg="mod">
            <ac:chgData name="Vermeulen, Sander" userId="e08259fd-81d2-4a86-9b20-28ba02d67a18" providerId="ADAL" clId="{CB5E49D3-3CD4-493D-B616-C455DBEB5ED1}" dt="2023-12-18T12:13:28.950" v="1007" actId="1076"/>
            <ac:spMkLst>
              <pc:docMk/>
              <pc:sldMasterMk cId="582609979" sldId="2147483648"/>
              <pc:sldLayoutMk cId="524280792" sldId="2147483680"/>
              <ac:spMk id="3" creationId="{2C4B4685-E5C0-92E2-09B0-CD8AF5C53749}"/>
            </ac:spMkLst>
          </pc:spChg>
          <pc:spChg chg="mod">
            <ac:chgData name="Vermeulen, Sander" userId="e08259fd-81d2-4a86-9b20-28ba02d67a18" providerId="ADAL" clId="{CB5E49D3-3CD4-493D-B616-C455DBEB5ED1}" dt="2023-12-18T12:40:31.152" v="1262" actId="1076"/>
            <ac:spMkLst>
              <pc:docMk/>
              <pc:sldMasterMk cId="582609979" sldId="2147483648"/>
              <pc:sldLayoutMk cId="524280792" sldId="2147483680"/>
              <ac:spMk id="4" creationId="{94E32A27-5801-1C13-F2EC-DE86F3882F38}"/>
            </ac:spMkLst>
          </pc:spChg>
          <pc:spChg chg="mod">
            <ac:chgData name="Vermeulen, Sander" userId="e08259fd-81d2-4a86-9b20-28ba02d67a18" providerId="ADAL" clId="{CB5E49D3-3CD4-493D-B616-C455DBEB5ED1}" dt="2023-12-18T12:40:05.539" v="1259" actId="1076"/>
            <ac:spMkLst>
              <pc:docMk/>
              <pc:sldMasterMk cId="582609979" sldId="2147483648"/>
              <pc:sldLayoutMk cId="524280792" sldId="2147483680"/>
              <ac:spMk id="5" creationId="{BC3D0EB8-E9DD-EC46-3C67-CB37D82BC2B8}"/>
            </ac:spMkLst>
          </pc:spChg>
          <pc:spChg chg="mod">
            <ac:chgData name="Vermeulen, Sander" userId="e08259fd-81d2-4a86-9b20-28ba02d67a18" providerId="ADAL" clId="{CB5E49D3-3CD4-493D-B616-C455DBEB5ED1}" dt="2023-12-18T12:09:39.634" v="992" actId="14100"/>
            <ac:spMkLst>
              <pc:docMk/>
              <pc:sldMasterMk cId="582609979" sldId="2147483648"/>
              <pc:sldLayoutMk cId="524280792" sldId="2147483680"/>
              <ac:spMk id="6" creationId="{5B8F2C59-73EB-E46C-2340-B733C449931C}"/>
            </ac:spMkLst>
          </pc:spChg>
          <pc:spChg chg="mod">
            <ac:chgData name="Vermeulen, Sander" userId="e08259fd-81d2-4a86-9b20-28ba02d67a18" providerId="ADAL" clId="{CB5E49D3-3CD4-493D-B616-C455DBEB5ED1}" dt="2023-12-18T12:25:00.971" v="1118" actId="403"/>
            <ac:spMkLst>
              <pc:docMk/>
              <pc:sldMasterMk cId="582609979" sldId="2147483648"/>
              <pc:sldLayoutMk cId="524280792" sldId="2147483680"/>
              <ac:spMk id="7" creationId="{39E67E9D-A6B8-2C2A-1A53-654DF3163FF8}"/>
            </ac:spMkLst>
          </pc:spChg>
          <pc:spChg chg="del">
            <ac:chgData name="Vermeulen, Sander" userId="e08259fd-81d2-4a86-9b20-28ba02d67a18" providerId="ADAL" clId="{CB5E49D3-3CD4-493D-B616-C455DBEB5ED1}" dt="2023-12-18T12:02:58.080" v="918" actId="478"/>
            <ac:spMkLst>
              <pc:docMk/>
              <pc:sldMasterMk cId="582609979" sldId="2147483648"/>
              <pc:sldLayoutMk cId="524280792" sldId="2147483680"/>
              <ac:spMk id="8" creationId="{7EB4CF91-103E-8E8E-3DD1-82B3AF5E13FA}"/>
            </ac:spMkLst>
          </pc:spChg>
          <pc:spChg chg="mod">
            <ac:chgData name="Vermeulen, Sander" userId="e08259fd-81d2-4a86-9b20-28ba02d67a18" providerId="ADAL" clId="{CB5E49D3-3CD4-493D-B616-C455DBEB5ED1}" dt="2023-12-18T12:14:17.511" v="1010" actId="1076"/>
            <ac:spMkLst>
              <pc:docMk/>
              <pc:sldMasterMk cId="582609979" sldId="2147483648"/>
              <pc:sldLayoutMk cId="524280792" sldId="2147483680"/>
              <ac:spMk id="10" creationId="{C41DE5DE-AB70-720A-1D42-E507A0A8F0E0}"/>
            </ac:spMkLst>
          </pc:spChg>
          <pc:spChg chg="add mod ord">
            <ac:chgData name="Vermeulen, Sander" userId="e08259fd-81d2-4a86-9b20-28ba02d67a18" providerId="ADAL" clId="{CB5E49D3-3CD4-493D-B616-C455DBEB5ED1}" dt="2023-12-18T12:14:28.320" v="1025" actId="20577"/>
            <ac:spMkLst>
              <pc:docMk/>
              <pc:sldMasterMk cId="582609979" sldId="2147483648"/>
              <pc:sldLayoutMk cId="524280792" sldId="2147483680"/>
              <ac:spMk id="11" creationId="{FF6D8850-0085-C881-9582-A2B3710ACD7E}"/>
            </ac:spMkLst>
          </pc:spChg>
          <pc:spChg chg="del ord">
            <ac:chgData name="Vermeulen, Sander" userId="e08259fd-81d2-4a86-9b20-28ba02d67a18" providerId="ADAL" clId="{CB5E49D3-3CD4-493D-B616-C455DBEB5ED1}" dt="2023-12-18T12:03:03.250" v="921" actId="478"/>
            <ac:spMkLst>
              <pc:docMk/>
              <pc:sldMasterMk cId="582609979" sldId="2147483648"/>
              <pc:sldLayoutMk cId="524280792" sldId="2147483680"/>
              <ac:spMk id="14" creationId="{801D8015-9CC6-8010-7A9D-4F71C27C4CF5}"/>
            </ac:spMkLst>
          </pc:spChg>
          <pc:spChg chg="add mod ord">
            <ac:chgData name="Vermeulen, Sander" userId="e08259fd-81d2-4a86-9b20-28ba02d67a18" providerId="ADAL" clId="{CB5E49D3-3CD4-493D-B616-C455DBEB5ED1}" dt="2023-12-18T12:03:07.770" v="923" actId="167"/>
            <ac:spMkLst>
              <pc:docMk/>
              <pc:sldMasterMk cId="582609979" sldId="2147483648"/>
              <pc:sldLayoutMk cId="524280792" sldId="2147483680"/>
              <ac:spMk id="15" creationId="{A763C116-2583-57EA-96E0-7AC9A37C1DA3}"/>
            </ac:spMkLst>
          </pc:spChg>
          <pc:spChg chg="del">
            <ac:chgData name="Vermeulen, Sander" userId="e08259fd-81d2-4a86-9b20-28ba02d67a18" providerId="ADAL" clId="{CB5E49D3-3CD4-493D-B616-C455DBEB5ED1}" dt="2023-12-18T12:02:58.762" v="919" actId="478"/>
            <ac:spMkLst>
              <pc:docMk/>
              <pc:sldMasterMk cId="582609979" sldId="2147483648"/>
              <pc:sldLayoutMk cId="524280792" sldId="2147483680"/>
              <ac:spMk id="17" creationId="{9778EBDF-DD9C-D752-140A-C5059D6B48B5}"/>
            </ac:spMkLst>
          </pc:spChg>
          <pc:spChg chg="add mod ord modVis">
            <ac:chgData name="Vermeulen, Sander" userId="e08259fd-81d2-4a86-9b20-28ba02d67a18" providerId="ADAL" clId="{CB5E49D3-3CD4-493D-B616-C455DBEB5ED1}" dt="2023-12-18T12:09:52.386" v="994" actId="14430"/>
            <ac:spMkLst>
              <pc:docMk/>
              <pc:sldMasterMk cId="582609979" sldId="2147483648"/>
              <pc:sldLayoutMk cId="524280792" sldId="2147483680"/>
              <ac:spMk id="19" creationId="{9C90250F-66E0-5F0D-21FB-2DF018B715DD}"/>
            </ac:spMkLst>
          </pc:spChg>
          <pc:spChg chg="mod">
            <ac:chgData name="Vermeulen, Sander" userId="e08259fd-81d2-4a86-9b20-28ba02d67a18" providerId="ADAL" clId="{CB5E49D3-3CD4-493D-B616-C455DBEB5ED1}" dt="2023-12-18T12:04:26.280" v="935" actId="1076"/>
            <ac:spMkLst>
              <pc:docMk/>
              <pc:sldMasterMk cId="582609979" sldId="2147483648"/>
              <pc:sldLayoutMk cId="524280792" sldId="2147483680"/>
              <ac:spMk id="20" creationId="{58E6B01D-B3C3-74CB-BED8-B08EC39AFE2F}"/>
            </ac:spMkLst>
          </pc:spChg>
          <pc:spChg chg="add mod ord modVis">
            <ac:chgData name="Vermeulen, Sander" userId="e08259fd-81d2-4a86-9b20-28ba02d67a18" providerId="ADAL" clId="{CB5E49D3-3CD4-493D-B616-C455DBEB5ED1}" dt="2023-12-18T12:09:52.850" v="995" actId="14430"/>
            <ac:spMkLst>
              <pc:docMk/>
              <pc:sldMasterMk cId="582609979" sldId="2147483648"/>
              <pc:sldLayoutMk cId="524280792" sldId="2147483680"/>
              <ac:spMk id="21" creationId="{215ED514-AADD-15D2-FE3F-BD5C26AA1DCE}"/>
            </ac:spMkLst>
          </pc:spChg>
          <pc:spChg chg="add mod ord">
            <ac:chgData name="Vermeulen, Sander" userId="e08259fd-81d2-4a86-9b20-28ba02d67a18" providerId="ADAL" clId="{CB5E49D3-3CD4-493D-B616-C455DBEB5ED1}" dt="2023-12-18T12:03:07.770" v="923" actId="167"/>
            <ac:spMkLst>
              <pc:docMk/>
              <pc:sldMasterMk cId="582609979" sldId="2147483648"/>
              <pc:sldLayoutMk cId="524280792" sldId="2147483680"/>
              <ac:spMk id="22" creationId="{D2C6E18D-CC15-2012-4379-CBDD6E875838}"/>
            </ac:spMkLst>
          </pc:spChg>
          <pc:spChg chg="del">
            <ac:chgData name="Vermeulen, Sander" userId="e08259fd-81d2-4a86-9b20-28ba02d67a18" providerId="ADAL" clId="{CB5E49D3-3CD4-493D-B616-C455DBEB5ED1}" dt="2023-12-18T10:12:35.246" v="352" actId="478"/>
            <ac:spMkLst>
              <pc:docMk/>
              <pc:sldMasterMk cId="582609979" sldId="2147483648"/>
              <pc:sldLayoutMk cId="524280792" sldId="2147483680"/>
              <ac:spMk id="24" creationId="{E638723A-E23F-8532-D9E2-DA226CFFCFD1}"/>
            </ac:spMkLst>
          </pc:spChg>
          <pc:spChg chg="add del mod">
            <ac:chgData name="Vermeulen, Sander" userId="e08259fd-81d2-4a86-9b20-28ba02d67a18" providerId="ADAL" clId="{CB5E49D3-3CD4-493D-B616-C455DBEB5ED1}" dt="2023-12-18T12:09:09.540" v="988" actId="478"/>
            <ac:spMkLst>
              <pc:docMk/>
              <pc:sldMasterMk cId="582609979" sldId="2147483648"/>
              <pc:sldLayoutMk cId="524280792" sldId="2147483680"/>
              <ac:spMk id="25" creationId="{0719EED8-51DF-3B1A-A0EF-A4AB8750AF9F}"/>
            </ac:spMkLst>
          </pc:spChg>
          <pc:spChg chg="add del mod">
            <ac:chgData name="Vermeulen, Sander" userId="e08259fd-81d2-4a86-9b20-28ba02d67a18" providerId="ADAL" clId="{CB5E49D3-3CD4-493D-B616-C455DBEB5ED1}" dt="2023-12-18T12:09:08.622" v="987" actId="478"/>
            <ac:spMkLst>
              <pc:docMk/>
              <pc:sldMasterMk cId="582609979" sldId="2147483648"/>
              <pc:sldLayoutMk cId="524280792" sldId="2147483680"/>
              <ac:spMk id="26" creationId="{C20DDAC5-15A6-0DD8-54CF-B434BCACC264}"/>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27" creationId="{4DFD1815-D907-1EF7-AA62-0A34FBA0C2AD}"/>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28" creationId="{79F33AB8-0964-BB4D-B1E4-957DDFCB29D4}"/>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29" creationId="{A28A1A61-C0BE-2B13-3A78-529F5DA3F5FE}"/>
            </ac:spMkLst>
          </pc:spChg>
          <pc:spChg chg="add mod">
            <ac:chgData name="Vermeulen, Sander" userId="e08259fd-81d2-4a86-9b20-28ba02d67a18" providerId="ADAL" clId="{CB5E49D3-3CD4-493D-B616-C455DBEB5ED1}" dt="2023-12-18T12:08:28.700" v="978" actId="571"/>
            <ac:spMkLst>
              <pc:docMk/>
              <pc:sldMasterMk cId="582609979" sldId="2147483648"/>
              <pc:sldLayoutMk cId="524280792" sldId="2147483680"/>
              <ac:spMk id="30" creationId="{FB2550F0-22EE-0187-7553-78A08B984B9B}"/>
            </ac:spMkLst>
          </pc:spChg>
          <pc:grpChg chg="del">
            <ac:chgData name="Vermeulen, Sander" userId="e08259fd-81d2-4a86-9b20-28ba02d67a18" providerId="ADAL" clId="{CB5E49D3-3CD4-493D-B616-C455DBEB5ED1}" dt="2023-12-18T12:03:00.050" v="920" actId="478"/>
            <ac:grpSpMkLst>
              <pc:docMk/>
              <pc:sldMasterMk cId="582609979" sldId="2147483648"/>
              <pc:sldLayoutMk cId="524280792" sldId="2147483680"/>
              <ac:grpSpMk id="9" creationId="{5DDA5C7F-C514-D631-87DA-C10082A37C8F}"/>
            </ac:grpSpMkLst>
          </pc:grpChg>
          <pc:picChg chg="add mod ord">
            <ac:chgData name="Vermeulen, Sander" userId="e08259fd-81d2-4a86-9b20-28ba02d67a18" providerId="ADAL" clId="{CB5E49D3-3CD4-493D-B616-C455DBEB5ED1}" dt="2023-12-18T12:03:07.770" v="923" actId="167"/>
            <ac:picMkLst>
              <pc:docMk/>
              <pc:sldMasterMk cId="582609979" sldId="2147483648"/>
              <pc:sldLayoutMk cId="524280792" sldId="2147483680"/>
              <ac:picMk id="23" creationId="{83290FFF-BD3A-FEB8-215E-A8957EB6B7A3}"/>
            </ac:picMkLst>
          </pc:picChg>
          <pc:cxnChg chg="add mod ord modVis">
            <ac:chgData name="Vermeulen, Sander" userId="e08259fd-81d2-4a86-9b20-28ba02d67a18" providerId="ADAL" clId="{CB5E49D3-3CD4-493D-B616-C455DBEB5ED1}" dt="2023-12-18T12:03:18.256" v="924" actId="14430"/>
            <ac:cxnSpMkLst>
              <pc:docMk/>
              <pc:sldMasterMk cId="582609979" sldId="2147483648"/>
              <pc:sldLayoutMk cId="524280792" sldId="2147483680"/>
              <ac:cxnSpMk id="16" creationId="{A547F1BE-A357-0035-C17F-79B51F1A243F}"/>
            </ac:cxnSpMkLst>
          </pc:cxnChg>
          <pc:cxnChg chg="add mod ord">
            <ac:chgData name="Vermeulen, Sander" userId="e08259fd-81d2-4a86-9b20-28ba02d67a18" providerId="ADAL" clId="{CB5E49D3-3CD4-493D-B616-C455DBEB5ED1}" dt="2023-12-18T12:03:07.770" v="923" actId="167"/>
            <ac:cxnSpMkLst>
              <pc:docMk/>
              <pc:sldMasterMk cId="582609979" sldId="2147483648"/>
              <pc:sldLayoutMk cId="524280792" sldId="2147483680"/>
              <ac:cxnSpMk id="18" creationId="{2BDC6982-5E05-D0D8-2BEA-A731689CD532}"/>
            </ac:cxnSpMkLst>
          </pc:cxnChg>
        </pc:sldLayoutChg>
        <pc:sldLayoutChg chg="addSp delSp modSp mod">
          <pc:chgData name="Vermeulen, Sander" userId="e08259fd-81d2-4a86-9b20-28ba02d67a18" providerId="ADAL" clId="{CB5E49D3-3CD4-493D-B616-C455DBEB5ED1}" dt="2023-12-18T14:46:57.366" v="2380" actId="208"/>
          <pc:sldLayoutMkLst>
            <pc:docMk/>
            <pc:sldMasterMk cId="582609979" sldId="2147483648"/>
            <pc:sldLayoutMk cId="1387212898" sldId="2147483682"/>
          </pc:sldLayoutMkLst>
          <pc:spChg chg="mod">
            <ac:chgData name="Vermeulen, Sander" userId="e08259fd-81d2-4a86-9b20-28ba02d67a18" providerId="ADAL" clId="{CB5E49D3-3CD4-493D-B616-C455DBEB5ED1}" dt="2023-12-18T12:38:28.633" v="1221" actId="1076"/>
            <ac:spMkLst>
              <pc:docMk/>
              <pc:sldMasterMk cId="582609979" sldId="2147483648"/>
              <pc:sldLayoutMk cId="1387212898" sldId="2147483682"/>
              <ac:spMk id="2" creationId="{6F19E014-4ACE-EB8C-D81A-6956EF3C72F5}"/>
            </ac:spMkLst>
          </pc:spChg>
          <pc:spChg chg="add del mod">
            <ac:chgData name="Vermeulen, Sander" userId="e08259fd-81d2-4a86-9b20-28ba02d67a18" providerId="ADAL" clId="{CB5E49D3-3CD4-493D-B616-C455DBEB5ED1}" dt="2023-12-18T07:53:23.897" v="242" actId="478"/>
            <ac:spMkLst>
              <pc:docMk/>
              <pc:sldMasterMk cId="582609979" sldId="2147483648"/>
              <pc:sldLayoutMk cId="1387212898" sldId="2147483682"/>
              <ac:spMk id="3" creationId="{B6522C06-3DE8-97FC-268E-41F5C5D3EC3D}"/>
            </ac:spMkLst>
          </pc:spChg>
          <pc:spChg chg="mod">
            <ac:chgData name="Vermeulen, Sander" userId="e08259fd-81d2-4a86-9b20-28ba02d67a18" providerId="ADAL" clId="{CB5E49D3-3CD4-493D-B616-C455DBEB5ED1}" dt="2023-12-18T12:10:46.841" v="1000" actId="1076"/>
            <ac:spMkLst>
              <pc:docMk/>
              <pc:sldMasterMk cId="582609979" sldId="2147483648"/>
              <pc:sldLayoutMk cId="1387212898" sldId="2147483682"/>
              <ac:spMk id="4" creationId="{31DE1161-19FB-F452-68B5-16351A66F708}"/>
            </ac:spMkLst>
          </pc:spChg>
          <pc:spChg chg="mod">
            <ac:chgData name="Vermeulen, Sander" userId="e08259fd-81d2-4a86-9b20-28ba02d67a18" providerId="ADAL" clId="{CB5E49D3-3CD4-493D-B616-C455DBEB5ED1}" dt="2023-12-18T14:46:57.366" v="2380" actId="208"/>
            <ac:spMkLst>
              <pc:docMk/>
              <pc:sldMasterMk cId="582609979" sldId="2147483648"/>
              <pc:sldLayoutMk cId="1387212898" sldId="2147483682"/>
              <ac:spMk id="5" creationId="{1B2381A6-D792-7218-964A-4EEB1B9CC22D}"/>
            </ac:spMkLst>
          </pc:spChg>
          <pc:spChg chg="mod">
            <ac:chgData name="Vermeulen, Sander" userId="e08259fd-81d2-4a86-9b20-28ba02d67a18" providerId="ADAL" clId="{CB5E49D3-3CD4-493D-B616-C455DBEB5ED1}" dt="2023-12-18T14:46:57.366" v="2380" actId="208"/>
            <ac:spMkLst>
              <pc:docMk/>
              <pc:sldMasterMk cId="582609979" sldId="2147483648"/>
              <pc:sldLayoutMk cId="1387212898" sldId="2147483682"/>
              <ac:spMk id="6" creationId="{7D1AE943-5E61-8215-FF49-44DED149BC8D}"/>
            </ac:spMkLst>
          </pc:spChg>
          <pc:spChg chg="mod">
            <ac:chgData name="Vermeulen, Sander" userId="e08259fd-81d2-4a86-9b20-28ba02d67a18" providerId="ADAL" clId="{CB5E49D3-3CD4-493D-B616-C455DBEB5ED1}" dt="2023-12-18T14:46:57.366" v="2380" actId="208"/>
            <ac:spMkLst>
              <pc:docMk/>
              <pc:sldMasterMk cId="582609979" sldId="2147483648"/>
              <pc:sldLayoutMk cId="1387212898" sldId="2147483682"/>
              <ac:spMk id="7" creationId="{67999E3F-C612-9F42-2F60-60A3F018262F}"/>
            </ac:spMkLst>
          </pc:spChg>
          <pc:spChg chg="mod">
            <ac:chgData name="Vermeulen, Sander" userId="e08259fd-81d2-4a86-9b20-28ba02d67a18" providerId="ADAL" clId="{CB5E49D3-3CD4-493D-B616-C455DBEB5ED1}" dt="2023-12-18T14:46:57.366" v="2380" actId="208"/>
            <ac:spMkLst>
              <pc:docMk/>
              <pc:sldMasterMk cId="582609979" sldId="2147483648"/>
              <pc:sldLayoutMk cId="1387212898" sldId="2147483682"/>
              <ac:spMk id="8" creationId="{4161E49E-6581-FB08-6117-A5CA5C1CB598}"/>
            </ac:spMkLst>
          </pc:spChg>
          <pc:spChg chg="add del mod">
            <ac:chgData name="Vermeulen, Sander" userId="e08259fd-81d2-4a86-9b20-28ba02d67a18" providerId="ADAL" clId="{CB5E49D3-3CD4-493D-B616-C455DBEB5ED1}" dt="2023-12-18T07:20:22.795" v="20" actId="478"/>
            <ac:spMkLst>
              <pc:docMk/>
              <pc:sldMasterMk cId="582609979" sldId="2147483648"/>
              <pc:sldLayoutMk cId="1387212898" sldId="2147483682"/>
              <ac:spMk id="9" creationId="{396D8612-93B1-0F6C-5C06-F187D23967D4}"/>
            </ac:spMkLst>
          </pc:spChg>
          <pc:spChg chg="mod">
            <ac:chgData name="Vermeulen, Sander" userId="e08259fd-81d2-4a86-9b20-28ba02d67a18" providerId="ADAL" clId="{CB5E49D3-3CD4-493D-B616-C455DBEB5ED1}" dt="2023-12-18T12:11:13.243" v="1003" actId="1076"/>
            <ac:spMkLst>
              <pc:docMk/>
              <pc:sldMasterMk cId="582609979" sldId="2147483648"/>
              <pc:sldLayoutMk cId="1387212898" sldId="2147483682"/>
              <ac:spMk id="10" creationId="{388E0FD7-EE4B-9967-0C37-D07D3F80D801}"/>
            </ac:spMkLst>
          </pc:spChg>
          <pc:spChg chg="del mod">
            <ac:chgData name="Vermeulen, Sander" userId="e08259fd-81d2-4a86-9b20-28ba02d67a18" providerId="ADAL" clId="{CB5E49D3-3CD4-493D-B616-C455DBEB5ED1}" dt="2023-12-18T10:18:45.373" v="380" actId="478"/>
            <ac:spMkLst>
              <pc:docMk/>
              <pc:sldMasterMk cId="582609979" sldId="2147483648"/>
              <pc:sldLayoutMk cId="1387212898" sldId="2147483682"/>
              <ac:spMk id="11" creationId="{888A6F20-090D-0C08-891B-7B4E0DF32015}"/>
            </ac:spMkLst>
          </pc:spChg>
          <pc:spChg chg="mod">
            <ac:chgData name="Vermeulen, Sander" userId="e08259fd-81d2-4a86-9b20-28ba02d67a18" providerId="ADAL" clId="{CB5E49D3-3CD4-493D-B616-C455DBEB5ED1}" dt="2023-12-18T12:11:19.310" v="1004" actId="1076"/>
            <ac:spMkLst>
              <pc:docMk/>
              <pc:sldMasterMk cId="582609979" sldId="2147483648"/>
              <pc:sldLayoutMk cId="1387212898" sldId="2147483682"/>
              <ac:spMk id="12" creationId="{F00A299A-1789-3B01-8005-ABC4A2017B0C}"/>
            </ac:spMkLst>
          </pc:spChg>
          <pc:spChg chg="mod">
            <ac:chgData name="Vermeulen, Sander" userId="e08259fd-81d2-4a86-9b20-28ba02d67a18" providerId="ADAL" clId="{CB5E49D3-3CD4-493D-B616-C455DBEB5ED1}" dt="2023-12-18T12:11:22.900" v="1005" actId="1076"/>
            <ac:spMkLst>
              <pc:docMk/>
              <pc:sldMasterMk cId="582609979" sldId="2147483648"/>
              <pc:sldLayoutMk cId="1387212898" sldId="2147483682"/>
              <ac:spMk id="13" creationId="{5C3819BA-CDB8-7944-C466-E03B4E2C9A7E}"/>
            </ac:spMkLst>
          </pc:spChg>
          <pc:spChg chg="add mod">
            <ac:chgData name="Vermeulen, Sander" userId="e08259fd-81d2-4a86-9b20-28ba02d67a18" providerId="ADAL" clId="{CB5E49D3-3CD4-493D-B616-C455DBEB5ED1}" dt="2023-12-18T10:47:04.051" v="627" actId="1076"/>
            <ac:spMkLst>
              <pc:docMk/>
              <pc:sldMasterMk cId="582609979" sldId="2147483648"/>
              <pc:sldLayoutMk cId="1387212898" sldId="2147483682"/>
              <ac:spMk id="17" creationId="{048B55B4-D6BF-8A04-5D90-9A498A5AC6B5}"/>
            </ac:spMkLst>
          </pc:spChg>
          <pc:spChg chg="add mod">
            <ac:chgData name="Vermeulen, Sander" userId="e08259fd-81d2-4a86-9b20-28ba02d67a18" providerId="ADAL" clId="{CB5E49D3-3CD4-493D-B616-C455DBEB5ED1}" dt="2023-12-18T10:44:36.815" v="606"/>
            <ac:spMkLst>
              <pc:docMk/>
              <pc:sldMasterMk cId="582609979" sldId="2147483648"/>
              <pc:sldLayoutMk cId="1387212898" sldId="2147483682"/>
              <ac:spMk id="18" creationId="{50E25E35-8B3C-6C74-2AD7-DAFDA89C0A01}"/>
            </ac:spMkLst>
          </pc:spChg>
          <pc:spChg chg="add del mod ord">
            <ac:chgData name="Vermeulen, Sander" userId="e08259fd-81d2-4a86-9b20-28ba02d67a18" providerId="ADAL" clId="{CB5E49D3-3CD4-493D-B616-C455DBEB5ED1}" dt="2023-12-18T10:29:50.961" v="467" actId="478"/>
            <ac:spMkLst>
              <pc:docMk/>
              <pc:sldMasterMk cId="582609979" sldId="2147483648"/>
              <pc:sldLayoutMk cId="1387212898" sldId="2147483682"/>
              <ac:spMk id="22" creationId="{4C16AFC9-1237-EFD6-8BA6-CE87D3C38B6E}"/>
            </ac:spMkLst>
          </pc:spChg>
          <pc:spChg chg="add del mod ord">
            <ac:chgData name="Vermeulen, Sander" userId="e08259fd-81d2-4a86-9b20-28ba02d67a18" providerId="ADAL" clId="{CB5E49D3-3CD4-493D-B616-C455DBEB5ED1}" dt="2023-12-18T10:36:55.878" v="555" actId="478"/>
            <ac:spMkLst>
              <pc:docMk/>
              <pc:sldMasterMk cId="582609979" sldId="2147483648"/>
              <pc:sldLayoutMk cId="1387212898" sldId="2147483682"/>
              <ac:spMk id="23" creationId="{C57D4825-CFBF-1EB5-367E-B4C05C382789}"/>
            </ac:spMkLst>
          </pc:spChg>
          <pc:spChg chg="del">
            <ac:chgData name="Vermeulen, Sander" userId="e08259fd-81d2-4a86-9b20-28ba02d67a18" providerId="ADAL" clId="{CB5E49D3-3CD4-493D-B616-C455DBEB5ED1}" dt="2023-12-18T10:12:15.335" v="347" actId="478"/>
            <ac:spMkLst>
              <pc:docMk/>
              <pc:sldMasterMk cId="582609979" sldId="2147483648"/>
              <pc:sldLayoutMk cId="1387212898" sldId="2147483682"/>
              <ac:spMk id="24" creationId="{E638723A-E23F-8532-D9E2-DA226CFFCFD1}"/>
            </ac:spMkLst>
          </pc:spChg>
          <pc:spChg chg="add del mod ord">
            <ac:chgData name="Vermeulen, Sander" userId="e08259fd-81d2-4a86-9b20-28ba02d67a18" providerId="ADAL" clId="{CB5E49D3-3CD4-493D-B616-C455DBEB5ED1}" dt="2023-12-18T10:36:53.881" v="554" actId="478"/>
            <ac:spMkLst>
              <pc:docMk/>
              <pc:sldMasterMk cId="582609979" sldId="2147483648"/>
              <pc:sldLayoutMk cId="1387212898" sldId="2147483682"/>
              <ac:spMk id="25" creationId="{6EF35B61-3D3E-A7B7-CE2E-60B3B33D7CB4}"/>
            </ac:spMkLst>
          </pc:spChg>
          <pc:spChg chg="mod">
            <ac:chgData name="Vermeulen, Sander" userId="e08259fd-81d2-4a86-9b20-28ba02d67a18" providerId="ADAL" clId="{CB5E49D3-3CD4-493D-B616-C455DBEB5ED1}" dt="2023-12-18T14:46:57.366" v="2380" actId="208"/>
            <ac:spMkLst>
              <pc:docMk/>
              <pc:sldMasterMk cId="582609979" sldId="2147483648"/>
              <pc:sldLayoutMk cId="1387212898" sldId="2147483682"/>
              <ac:spMk id="26" creationId="{19A4FE2A-F43C-F184-90AE-6FE453A4CBDB}"/>
            </ac:spMkLst>
          </pc:spChg>
          <pc:spChg chg="add del mod">
            <ac:chgData name="Vermeulen, Sander" userId="e08259fd-81d2-4a86-9b20-28ba02d67a18" providerId="ADAL" clId="{CB5E49D3-3CD4-493D-B616-C455DBEB5ED1}" dt="2023-12-18T10:31:45.833" v="475" actId="478"/>
            <ac:spMkLst>
              <pc:docMk/>
              <pc:sldMasterMk cId="582609979" sldId="2147483648"/>
              <pc:sldLayoutMk cId="1387212898" sldId="2147483682"/>
              <ac:spMk id="27" creationId="{7417D1A6-5FAB-2B3E-569C-808BA13E8C27}"/>
            </ac:spMkLst>
          </pc:spChg>
          <pc:spChg chg="mod">
            <ac:chgData name="Vermeulen, Sander" userId="e08259fd-81d2-4a86-9b20-28ba02d67a18" providerId="ADAL" clId="{CB5E49D3-3CD4-493D-B616-C455DBEB5ED1}" dt="2023-12-18T14:46:57.366" v="2380" actId="208"/>
            <ac:spMkLst>
              <pc:docMk/>
              <pc:sldMasterMk cId="582609979" sldId="2147483648"/>
              <pc:sldLayoutMk cId="1387212898" sldId="2147483682"/>
              <ac:spMk id="29" creationId="{1E928B7B-FF23-E2BA-655E-6FE027EE10F2}"/>
            </ac:spMkLst>
          </pc:spChg>
          <pc:spChg chg="mod">
            <ac:chgData name="Vermeulen, Sander" userId="e08259fd-81d2-4a86-9b20-28ba02d67a18" providerId="ADAL" clId="{CB5E49D3-3CD4-493D-B616-C455DBEB5ED1}" dt="2023-12-18T10:40:10.327" v="593" actId="1076"/>
            <ac:spMkLst>
              <pc:docMk/>
              <pc:sldMasterMk cId="582609979" sldId="2147483648"/>
              <pc:sldLayoutMk cId="1387212898" sldId="2147483682"/>
              <ac:spMk id="30" creationId="{9B049E8D-1EFE-3190-7E51-E04A04B7274D}"/>
            </ac:spMkLst>
          </pc:spChg>
          <pc:spChg chg="mod">
            <ac:chgData name="Vermeulen, Sander" userId="e08259fd-81d2-4a86-9b20-28ba02d67a18" providerId="ADAL" clId="{CB5E49D3-3CD4-493D-B616-C455DBEB5ED1}" dt="2023-12-18T10:41:25.065" v="603" actId="1076"/>
            <ac:spMkLst>
              <pc:docMk/>
              <pc:sldMasterMk cId="582609979" sldId="2147483648"/>
              <pc:sldLayoutMk cId="1387212898" sldId="2147483682"/>
              <ac:spMk id="31" creationId="{BBD0F6FE-7C35-6848-99ED-2A91D896180F}"/>
            </ac:spMkLst>
          </pc:spChg>
          <pc:spChg chg="add del mod ord">
            <ac:chgData name="Vermeulen, Sander" userId="e08259fd-81d2-4a86-9b20-28ba02d67a18" providerId="ADAL" clId="{CB5E49D3-3CD4-493D-B616-C455DBEB5ED1}" dt="2023-12-18T10:40:39.174" v="598" actId="478"/>
            <ac:spMkLst>
              <pc:docMk/>
              <pc:sldMasterMk cId="582609979" sldId="2147483648"/>
              <pc:sldLayoutMk cId="1387212898" sldId="2147483682"/>
              <ac:spMk id="34" creationId="{D608EDE1-EDA0-A415-7A95-68C702955F0C}"/>
            </ac:spMkLst>
          </pc:spChg>
          <pc:spChg chg="add del mod ord">
            <ac:chgData name="Vermeulen, Sander" userId="e08259fd-81d2-4a86-9b20-28ba02d67a18" providerId="ADAL" clId="{CB5E49D3-3CD4-493D-B616-C455DBEB5ED1}" dt="2023-12-18T10:40:39.174" v="598" actId="478"/>
            <ac:spMkLst>
              <pc:docMk/>
              <pc:sldMasterMk cId="582609979" sldId="2147483648"/>
              <pc:sldLayoutMk cId="1387212898" sldId="2147483682"/>
              <ac:spMk id="35" creationId="{BC6F6540-8056-DEF2-0284-BEDD3F5AF371}"/>
            </ac:spMkLst>
          </pc:spChg>
          <pc:spChg chg="add del mod ord">
            <ac:chgData name="Vermeulen, Sander" userId="e08259fd-81d2-4a86-9b20-28ba02d67a18" providerId="ADAL" clId="{CB5E49D3-3CD4-493D-B616-C455DBEB5ED1}" dt="2023-12-18T10:41:28.524" v="604" actId="478"/>
            <ac:spMkLst>
              <pc:docMk/>
              <pc:sldMasterMk cId="582609979" sldId="2147483648"/>
              <pc:sldLayoutMk cId="1387212898" sldId="2147483682"/>
              <ac:spMk id="36" creationId="{9CA17228-C9A2-FBD3-1BB3-AB9B4D9BD22D}"/>
            </ac:spMkLst>
          </pc:spChg>
          <pc:spChg chg="add del mod ord">
            <ac:chgData name="Vermeulen, Sander" userId="e08259fd-81d2-4a86-9b20-28ba02d67a18" providerId="ADAL" clId="{CB5E49D3-3CD4-493D-B616-C455DBEB5ED1}" dt="2023-12-18T10:41:28.524" v="604" actId="478"/>
            <ac:spMkLst>
              <pc:docMk/>
              <pc:sldMasterMk cId="582609979" sldId="2147483648"/>
              <pc:sldLayoutMk cId="1387212898" sldId="2147483682"/>
              <ac:spMk id="37" creationId="{8CC6E353-5B71-D11D-1B49-93FF4F2E34E7}"/>
            </ac:spMkLst>
          </pc:spChg>
          <pc:spChg chg="add mod ord modVis">
            <ac:chgData name="Vermeulen, Sander" userId="e08259fd-81d2-4a86-9b20-28ba02d67a18" providerId="ADAL" clId="{CB5E49D3-3CD4-493D-B616-C455DBEB5ED1}" dt="2023-12-18T10:47:23.967" v="637" actId="14430"/>
            <ac:spMkLst>
              <pc:docMk/>
              <pc:sldMasterMk cId="582609979" sldId="2147483648"/>
              <pc:sldLayoutMk cId="1387212898" sldId="2147483682"/>
              <ac:spMk id="38" creationId="{71B6D817-B6BD-5D3B-C482-2942CE54FB52}"/>
            </ac:spMkLst>
          </pc:spChg>
          <pc:spChg chg="del mod">
            <ac:chgData name="Vermeulen, Sander" userId="e08259fd-81d2-4a86-9b20-28ba02d67a18" providerId="ADAL" clId="{CB5E49D3-3CD4-493D-B616-C455DBEB5ED1}" dt="2023-12-18T10:18:47.058" v="382" actId="478"/>
            <ac:spMkLst>
              <pc:docMk/>
              <pc:sldMasterMk cId="582609979" sldId="2147483648"/>
              <pc:sldLayoutMk cId="1387212898" sldId="2147483682"/>
              <ac:spMk id="39" creationId="{43EF358C-C9F4-27F8-09BA-D5ACC62D4B72}"/>
            </ac:spMkLst>
          </pc:spChg>
          <pc:spChg chg="add mod ord modVis">
            <ac:chgData name="Vermeulen, Sander" userId="e08259fd-81d2-4a86-9b20-28ba02d67a18" providerId="ADAL" clId="{CB5E49D3-3CD4-493D-B616-C455DBEB5ED1}" dt="2023-12-18T10:45:24.513" v="624" actId="14430"/>
            <ac:spMkLst>
              <pc:docMk/>
              <pc:sldMasterMk cId="582609979" sldId="2147483648"/>
              <pc:sldLayoutMk cId="1387212898" sldId="2147483682"/>
              <ac:spMk id="40" creationId="{DA25F52B-68C7-5049-CD59-306C46906407}"/>
            </ac:spMkLst>
          </pc:spChg>
          <pc:spChg chg="add mod ord modVis">
            <ac:chgData name="Vermeulen, Sander" userId="e08259fd-81d2-4a86-9b20-28ba02d67a18" providerId="ADAL" clId="{CB5E49D3-3CD4-493D-B616-C455DBEB5ED1}" dt="2023-12-18T10:45:23.960" v="623" actId="14430"/>
            <ac:spMkLst>
              <pc:docMk/>
              <pc:sldMasterMk cId="582609979" sldId="2147483648"/>
              <pc:sldLayoutMk cId="1387212898" sldId="2147483682"/>
              <ac:spMk id="41" creationId="{810F9007-0225-12FD-9C82-0980B9351E10}"/>
            </ac:spMkLst>
          </pc:spChg>
          <pc:grpChg chg="del">
            <ac:chgData name="Vermeulen, Sander" userId="e08259fd-81d2-4a86-9b20-28ba02d67a18" providerId="ADAL" clId="{CB5E49D3-3CD4-493D-B616-C455DBEB5ED1}" dt="2023-12-18T10:18:45.993" v="381" actId="478"/>
            <ac:grpSpMkLst>
              <pc:docMk/>
              <pc:sldMasterMk cId="582609979" sldId="2147483648"/>
              <pc:sldLayoutMk cId="1387212898" sldId="2147483682"/>
              <ac:grpSpMk id="14" creationId="{05490B97-129D-D84B-CC6F-12DE01A1E926}"/>
            </ac:grpSpMkLst>
          </pc:grpChg>
          <pc:picChg chg="add mod modVis">
            <ac:chgData name="Vermeulen, Sander" userId="e08259fd-81d2-4a86-9b20-28ba02d67a18" providerId="ADAL" clId="{CB5E49D3-3CD4-493D-B616-C455DBEB5ED1}" dt="2023-12-18T10:44:51.805" v="614" actId="14429"/>
            <ac:picMkLst>
              <pc:docMk/>
              <pc:sldMasterMk cId="582609979" sldId="2147483648"/>
              <pc:sldLayoutMk cId="1387212898" sldId="2147483682"/>
              <ac:picMk id="19" creationId="{864FE6CE-BC65-09E4-E914-33C3187BB9AE}"/>
            </ac:picMkLst>
          </pc:picChg>
          <pc:picChg chg="add del mod">
            <ac:chgData name="Vermeulen, Sander" userId="e08259fd-81d2-4a86-9b20-28ba02d67a18" providerId="ADAL" clId="{CB5E49D3-3CD4-493D-B616-C455DBEB5ED1}" dt="2023-12-18T10:37:18.803" v="563" actId="478"/>
            <ac:picMkLst>
              <pc:docMk/>
              <pc:sldMasterMk cId="582609979" sldId="2147483648"/>
              <pc:sldLayoutMk cId="1387212898" sldId="2147483682"/>
              <ac:picMk id="28" creationId="{40F6EDCD-FA40-6C65-A49C-8FB21670457B}"/>
            </ac:picMkLst>
          </pc:picChg>
          <pc:picChg chg="add del mod">
            <ac:chgData name="Vermeulen, Sander" userId="e08259fd-81d2-4a86-9b20-28ba02d67a18" providerId="ADAL" clId="{CB5E49D3-3CD4-493D-B616-C455DBEB5ED1}" dt="2023-12-18T10:37:17.538" v="561" actId="478"/>
            <ac:picMkLst>
              <pc:docMk/>
              <pc:sldMasterMk cId="582609979" sldId="2147483648"/>
              <pc:sldLayoutMk cId="1387212898" sldId="2147483682"/>
              <ac:picMk id="32" creationId="{EF6414FF-D67C-F3A0-6AAF-7EBDE865BCF3}"/>
            </ac:picMkLst>
          </pc:picChg>
          <pc:picChg chg="add del mod">
            <ac:chgData name="Vermeulen, Sander" userId="e08259fd-81d2-4a86-9b20-28ba02d67a18" providerId="ADAL" clId="{CB5E49D3-3CD4-493D-B616-C455DBEB5ED1}" dt="2023-12-18T10:37:22.311" v="568" actId="478"/>
            <ac:picMkLst>
              <pc:docMk/>
              <pc:sldMasterMk cId="582609979" sldId="2147483648"/>
              <pc:sldLayoutMk cId="1387212898" sldId="2147483682"/>
              <ac:picMk id="33" creationId="{83173A56-1C3D-4FA2-508C-5B72AC979A5C}"/>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26" creationId="{763E0A43-EE85-F576-5FBA-E4E44B6EC6B2}"/>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28" creationId="{972AC68A-2295-8E70-CB28-F89206DBD21A}"/>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32" creationId="{48D9D94B-8913-556D-0FF9-69E48F57F346}"/>
            </ac:picMkLst>
          </pc:picChg>
          <pc:picChg chg="del mod">
            <ac:chgData name="Vermeulen, Sander" userId="e08259fd-81d2-4a86-9b20-28ba02d67a18" providerId="ADAL" clId="{CB5E49D3-3CD4-493D-B616-C455DBEB5ED1}" dt="2023-12-18T12:26:43.072" v="1122" actId="478"/>
            <ac:picMkLst>
              <pc:docMk/>
              <pc:sldMasterMk cId="582609979" sldId="2147483648"/>
              <pc:sldLayoutMk cId="1387212898" sldId="2147483682"/>
              <ac:picMk id="1034" creationId="{21A59F70-D427-4E49-D19E-FD324328F489}"/>
            </ac:picMkLst>
          </pc:picChg>
          <pc:cxnChg chg="add mod ord">
            <ac:chgData name="Vermeulen, Sander" userId="e08259fd-81d2-4a86-9b20-28ba02d67a18" providerId="ADAL" clId="{CB5E49D3-3CD4-493D-B616-C455DBEB5ED1}" dt="2023-12-18T10:53:47.811" v="814" actId="1076"/>
            <ac:cxnSpMkLst>
              <pc:docMk/>
              <pc:sldMasterMk cId="582609979" sldId="2147483648"/>
              <pc:sldLayoutMk cId="1387212898" sldId="2147483682"/>
              <ac:cxnSpMk id="20" creationId="{3225D304-6E5E-946E-2D93-5C9A280E58BF}"/>
            </ac:cxnSpMkLst>
          </pc:cxnChg>
          <pc:cxnChg chg="add mod ord">
            <ac:chgData name="Vermeulen, Sander" userId="e08259fd-81d2-4a86-9b20-28ba02d67a18" providerId="ADAL" clId="{CB5E49D3-3CD4-493D-B616-C455DBEB5ED1}" dt="2023-12-18T10:53:52.734" v="815" actId="1076"/>
            <ac:cxnSpMkLst>
              <pc:docMk/>
              <pc:sldMasterMk cId="582609979" sldId="2147483648"/>
              <pc:sldLayoutMk cId="1387212898" sldId="2147483682"/>
              <ac:cxnSpMk id="21" creationId="{ED64F893-BBB7-B392-C184-DF060C3E7F93}"/>
            </ac:cxnSpMkLst>
          </pc:cxnChg>
        </pc:sldLayoutChg>
        <pc:sldLayoutChg chg="delSp del mod">
          <pc:chgData name="Vermeulen, Sander" userId="e08259fd-81d2-4a86-9b20-28ba02d67a18" providerId="ADAL" clId="{CB5E49D3-3CD4-493D-B616-C455DBEB5ED1}" dt="2023-12-18T13:45:41.157" v="2131" actId="2696"/>
          <pc:sldLayoutMkLst>
            <pc:docMk/>
            <pc:sldMasterMk cId="582609979" sldId="2147483648"/>
            <pc:sldLayoutMk cId="1935215342" sldId="2147483686"/>
          </pc:sldLayoutMkLst>
          <pc:spChg chg="del">
            <ac:chgData name="Vermeulen, Sander" userId="e08259fd-81d2-4a86-9b20-28ba02d67a18" providerId="ADAL" clId="{CB5E49D3-3CD4-493D-B616-C455DBEB5ED1}" dt="2023-12-18T10:13:24.209" v="373" actId="478"/>
            <ac:spMkLst>
              <pc:docMk/>
              <pc:sldMasterMk cId="582609979" sldId="2147483648"/>
              <pc:sldLayoutMk cId="1935215342" sldId="2147483686"/>
              <ac:spMk id="24" creationId="{E638723A-E23F-8532-D9E2-DA226CFFCFD1}"/>
            </ac:spMkLst>
          </pc:spChg>
        </pc:sldLayoutChg>
        <pc:sldLayoutChg chg="delSp del mod">
          <pc:chgData name="Vermeulen, Sander" userId="e08259fd-81d2-4a86-9b20-28ba02d67a18" providerId="ADAL" clId="{CB5E49D3-3CD4-493D-B616-C455DBEB5ED1}" dt="2023-12-18T13:46:33.108" v="2133" actId="2696"/>
          <pc:sldLayoutMkLst>
            <pc:docMk/>
            <pc:sldMasterMk cId="582609979" sldId="2147483648"/>
            <pc:sldLayoutMk cId="2751610889" sldId="2147483687"/>
          </pc:sldLayoutMkLst>
          <pc:spChg chg="del">
            <ac:chgData name="Vermeulen, Sander" userId="e08259fd-81d2-4a86-9b20-28ba02d67a18" providerId="ADAL" clId="{CB5E49D3-3CD4-493D-B616-C455DBEB5ED1}" dt="2023-12-18T10:13:18.144" v="370" actId="478"/>
            <ac:spMkLst>
              <pc:docMk/>
              <pc:sldMasterMk cId="582609979" sldId="2147483648"/>
              <pc:sldLayoutMk cId="2751610889" sldId="2147483687"/>
              <ac:spMk id="24" creationId="{E638723A-E23F-8532-D9E2-DA226CFFCFD1}"/>
            </ac:spMkLst>
          </pc:spChg>
        </pc:sldLayoutChg>
        <pc:sldLayoutChg chg="delSp modSp del mod">
          <pc:chgData name="Vermeulen, Sander" userId="e08259fd-81d2-4a86-9b20-28ba02d67a18" providerId="ADAL" clId="{CB5E49D3-3CD4-493D-B616-C455DBEB5ED1}" dt="2023-12-18T13:45:40.258" v="2130" actId="2696"/>
          <pc:sldLayoutMkLst>
            <pc:docMk/>
            <pc:sldMasterMk cId="582609979" sldId="2147483648"/>
            <pc:sldLayoutMk cId="2864802638" sldId="2147483688"/>
          </pc:sldLayoutMkLst>
          <pc:spChg chg="ord">
            <ac:chgData name="Vermeulen, Sander" userId="e08259fd-81d2-4a86-9b20-28ba02d67a18" providerId="ADAL" clId="{CB5E49D3-3CD4-493D-B616-C455DBEB5ED1}" dt="2023-12-18T10:13:21.069" v="371" actId="167"/>
            <ac:spMkLst>
              <pc:docMk/>
              <pc:sldMasterMk cId="582609979" sldId="2147483648"/>
              <pc:sldLayoutMk cId="2864802638" sldId="2147483688"/>
              <ac:spMk id="14" creationId="{D792022A-87F4-3EA1-9EE9-D07E6D9D3C5D}"/>
            </ac:spMkLst>
          </pc:spChg>
          <pc:spChg chg="del">
            <ac:chgData name="Vermeulen, Sander" userId="e08259fd-81d2-4a86-9b20-28ba02d67a18" providerId="ADAL" clId="{CB5E49D3-3CD4-493D-B616-C455DBEB5ED1}" dt="2023-12-18T10:13:22.924" v="372" actId="478"/>
            <ac:spMkLst>
              <pc:docMk/>
              <pc:sldMasterMk cId="582609979" sldId="2147483648"/>
              <pc:sldLayoutMk cId="2864802638" sldId="2147483688"/>
              <ac:spMk id="24" creationId="{E638723A-E23F-8532-D9E2-DA226CFFCFD1}"/>
            </ac:spMkLst>
          </pc:spChg>
        </pc:sldLayoutChg>
        <pc:sldLayoutChg chg="addSp delSp modSp new mod ord">
          <pc:chgData name="Vermeulen, Sander" userId="e08259fd-81d2-4a86-9b20-28ba02d67a18" providerId="ADAL" clId="{CB5E49D3-3CD4-493D-B616-C455DBEB5ED1}" dt="2023-12-18T12:32:06.012" v="1187" actId="962"/>
          <pc:sldLayoutMkLst>
            <pc:docMk/>
            <pc:sldMasterMk cId="582609979" sldId="2147483648"/>
            <pc:sldLayoutMk cId="1743824870" sldId="2147483689"/>
          </pc:sldLayoutMkLst>
          <pc:spChg chg="del">
            <ac:chgData name="Vermeulen, Sander" userId="e08259fd-81d2-4a86-9b20-28ba02d67a18" providerId="ADAL" clId="{CB5E49D3-3CD4-493D-B616-C455DBEB5ED1}" dt="2023-12-18T07:38:41.757" v="155" actId="478"/>
            <ac:spMkLst>
              <pc:docMk/>
              <pc:sldMasterMk cId="582609979" sldId="2147483648"/>
              <pc:sldLayoutMk cId="1743824870" sldId="2147483689"/>
              <ac:spMk id="2" creationId="{D61A8AEF-2081-B190-F1C7-7CA930899D0A}"/>
            </ac:spMkLst>
          </pc:spChg>
          <pc:spChg chg="add del mod">
            <ac:chgData name="Vermeulen, Sander" userId="e08259fd-81d2-4a86-9b20-28ba02d67a18" providerId="ADAL" clId="{CB5E49D3-3CD4-493D-B616-C455DBEB5ED1}" dt="2023-12-18T07:46:37.714" v="216" actId="478"/>
            <ac:spMkLst>
              <pc:docMk/>
              <pc:sldMasterMk cId="582609979" sldId="2147483648"/>
              <pc:sldLayoutMk cId="1743824870" sldId="2147483689"/>
              <ac:spMk id="4" creationId="{8A35E9FF-9673-CEFD-F44A-3AE05F23FEF4}"/>
            </ac:spMkLst>
          </pc:spChg>
          <pc:spChg chg="add mod ord">
            <ac:chgData name="Vermeulen, Sander" userId="e08259fd-81d2-4a86-9b20-28ba02d67a18" providerId="ADAL" clId="{CB5E49D3-3CD4-493D-B616-C455DBEB5ED1}" dt="2023-12-18T12:30:51.222" v="1175" actId="13244"/>
            <ac:spMkLst>
              <pc:docMk/>
              <pc:sldMasterMk cId="582609979" sldId="2147483648"/>
              <pc:sldLayoutMk cId="1743824870" sldId="2147483689"/>
              <ac:spMk id="5" creationId="{C8E810BC-BB83-0EF4-A68A-11710F6ADC62}"/>
            </ac:spMkLst>
          </pc:spChg>
          <pc:spChg chg="add del mod">
            <ac:chgData name="Vermeulen, Sander" userId="e08259fd-81d2-4a86-9b20-28ba02d67a18" providerId="ADAL" clId="{CB5E49D3-3CD4-493D-B616-C455DBEB5ED1}" dt="2023-12-18T07:56:44.834" v="255" actId="478"/>
            <ac:spMkLst>
              <pc:docMk/>
              <pc:sldMasterMk cId="582609979" sldId="2147483648"/>
              <pc:sldLayoutMk cId="1743824870" sldId="2147483689"/>
              <ac:spMk id="6" creationId="{59036007-333E-07D6-1F98-845C07686648}"/>
            </ac:spMkLst>
          </pc:spChg>
          <pc:spChg chg="add mod ord">
            <ac:chgData name="Vermeulen, Sander" userId="e08259fd-81d2-4a86-9b20-28ba02d67a18" providerId="ADAL" clId="{CB5E49D3-3CD4-493D-B616-C455DBEB5ED1}" dt="2023-12-18T12:31:02.754" v="1177" actId="13244"/>
            <ac:spMkLst>
              <pc:docMk/>
              <pc:sldMasterMk cId="582609979" sldId="2147483648"/>
              <pc:sldLayoutMk cId="1743824870" sldId="2147483689"/>
              <ac:spMk id="8" creationId="{D2D695B2-2980-84BF-A44A-4D9E100B6A2D}"/>
            </ac:spMkLst>
          </pc:spChg>
          <pc:spChg chg="add del mod">
            <ac:chgData name="Vermeulen, Sander" userId="e08259fd-81d2-4a86-9b20-28ba02d67a18" providerId="ADAL" clId="{CB5E49D3-3CD4-493D-B616-C455DBEB5ED1}" dt="2023-12-18T07:39:30.477" v="169" actId="478"/>
            <ac:spMkLst>
              <pc:docMk/>
              <pc:sldMasterMk cId="582609979" sldId="2147483648"/>
              <pc:sldLayoutMk cId="1743824870" sldId="2147483689"/>
              <ac:spMk id="9" creationId="{E92844DA-A1D6-A858-3A6C-6DB7749DC68B}"/>
            </ac:spMkLst>
          </pc:spChg>
          <pc:spChg chg="add del mod">
            <ac:chgData name="Vermeulen, Sander" userId="e08259fd-81d2-4a86-9b20-28ba02d67a18" providerId="ADAL" clId="{CB5E49D3-3CD4-493D-B616-C455DBEB5ED1}" dt="2023-12-18T07:39:27.975" v="167" actId="478"/>
            <ac:spMkLst>
              <pc:docMk/>
              <pc:sldMasterMk cId="582609979" sldId="2147483648"/>
              <pc:sldLayoutMk cId="1743824870" sldId="2147483689"/>
              <ac:spMk id="10" creationId="{BFEA3BB8-01F7-6B7E-62FC-7852FF226690}"/>
            </ac:spMkLst>
          </pc:spChg>
          <pc:spChg chg="add del mod">
            <ac:chgData name="Vermeulen, Sander" userId="e08259fd-81d2-4a86-9b20-28ba02d67a18" providerId="ADAL" clId="{CB5E49D3-3CD4-493D-B616-C455DBEB5ED1}" dt="2023-12-18T07:39:29.429" v="168" actId="478"/>
            <ac:spMkLst>
              <pc:docMk/>
              <pc:sldMasterMk cId="582609979" sldId="2147483648"/>
              <pc:sldLayoutMk cId="1743824870" sldId="2147483689"/>
              <ac:spMk id="11" creationId="{41E92E36-8F94-1824-AA20-34B98D361424}"/>
            </ac:spMkLst>
          </pc:spChg>
          <pc:spChg chg="add del mod">
            <ac:chgData name="Vermeulen, Sander" userId="e08259fd-81d2-4a86-9b20-28ba02d67a18" providerId="ADAL" clId="{CB5E49D3-3CD4-493D-B616-C455DBEB5ED1}" dt="2023-12-18T07:39:27.373" v="166" actId="478"/>
            <ac:spMkLst>
              <pc:docMk/>
              <pc:sldMasterMk cId="582609979" sldId="2147483648"/>
              <pc:sldLayoutMk cId="1743824870" sldId="2147483689"/>
              <ac:spMk id="12" creationId="{723BA578-C095-ACFF-0A92-D7AD5D2D0BC3}"/>
            </ac:spMkLst>
          </pc:spChg>
          <pc:spChg chg="add del mod">
            <ac:chgData name="Vermeulen, Sander" userId="e08259fd-81d2-4a86-9b20-28ba02d67a18" providerId="ADAL" clId="{CB5E49D3-3CD4-493D-B616-C455DBEB5ED1}" dt="2023-12-18T07:39:31.511" v="170" actId="478"/>
            <ac:spMkLst>
              <pc:docMk/>
              <pc:sldMasterMk cId="582609979" sldId="2147483648"/>
              <pc:sldLayoutMk cId="1743824870" sldId="2147483689"/>
              <ac:spMk id="13" creationId="{C93F743A-6993-71CE-FD3E-25157B7C24BE}"/>
            </ac:spMkLst>
          </pc:spChg>
          <pc:spChg chg="add mod ord">
            <ac:chgData name="Vermeulen, Sander" userId="e08259fd-81d2-4a86-9b20-28ba02d67a18" providerId="ADAL" clId="{CB5E49D3-3CD4-493D-B616-C455DBEB5ED1}" dt="2023-12-18T12:31:21.584" v="1180" actId="962"/>
            <ac:spMkLst>
              <pc:docMk/>
              <pc:sldMasterMk cId="582609979" sldId="2147483648"/>
              <pc:sldLayoutMk cId="1743824870" sldId="2147483689"/>
              <ac:spMk id="16" creationId="{04DF77A6-1736-356F-A506-7281562CC5FC}"/>
            </ac:spMkLst>
          </pc:spChg>
          <pc:spChg chg="add mod">
            <ac:chgData name="Vermeulen, Sander" userId="e08259fd-81d2-4a86-9b20-28ba02d67a18" providerId="ADAL" clId="{CB5E49D3-3CD4-493D-B616-C455DBEB5ED1}" dt="2023-12-18T07:39:25.525" v="165"/>
            <ac:spMkLst>
              <pc:docMk/>
              <pc:sldMasterMk cId="582609979" sldId="2147483648"/>
              <pc:sldLayoutMk cId="1743824870" sldId="2147483689"/>
              <ac:spMk id="17" creationId="{6469007A-B799-7446-6BFC-FAE50801745C}"/>
            </ac:spMkLst>
          </pc:spChg>
          <pc:spChg chg="add mod">
            <ac:chgData name="Vermeulen, Sander" userId="e08259fd-81d2-4a86-9b20-28ba02d67a18" providerId="ADAL" clId="{CB5E49D3-3CD4-493D-B616-C455DBEB5ED1}" dt="2023-12-18T07:39:25.190" v="164"/>
            <ac:spMkLst>
              <pc:docMk/>
              <pc:sldMasterMk cId="582609979" sldId="2147483648"/>
              <pc:sldLayoutMk cId="1743824870" sldId="2147483689"/>
              <ac:spMk id="18" creationId="{D1A77169-79F4-C7B2-040F-0ADA5F47B38B}"/>
            </ac:spMkLst>
          </pc:spChg>
          <pc:spChg chg="add del mod">
            <ac:chgData name="Vermeulen, Sander" userId="e08259fd-81d2-4a86-9b20-28ba02d67a18" providerId="ADAL" clId="{CB5E49D3-3CD4-493D-B616-C455DBEB5ED1}" dt="2023-12-18T07:46:37.147" v="215" actId="478"/>
            <ac:spMkLst>
              <pc:docMk/>
              <pc:sldMasterMk cId="582609979" sldId="2147483648"/>
              <pc:sldLayoutMk cId="1743824870" sldId="2147483689"/>
              <ac:spMk id="19" creationId="{B8198EDF-4663-A9E6-0F11-4D2A216B98D5}"/>
            </ac:spMkLst>
          </pc:spChg>
          <pc:spChg chg="add del mod">
            <ac:chgData name="Vermeulen, Sander" userId="e08259fd-81d2-4a86-9b20-28ba02d67a18" providerId="ADAL" clId="{CB5E49D3-3CD4-493D-B616-C455DBEB5ED1}" dt="2023-12-18T07:46:39.336" v="218" actId="478"/>
            <ac:spMkLst>
              <pc:docMk/>
              <pc:sldMasterMk cId="582609979" sldId="2147483648"/>
              <pc:sldLayoutMk cId="1743824870" sldId="2147483689"/>
              <ac:spMk id="20" creationId="{5DAD7EA4-A93C-DCC2-C004-6DCBF20DCB9A}"/>
            </ac:spMkLst>
          </pc:spChg>
          <pc:spChg chg="add mod">
            <ac:chgData name="Vermeulen, Sander" userId="e08259fd-81d2-4a86-9b20-28ba02d67a18" providerId="ADAL" clId="{CB5E49D3-3CD4-493D-B616-C455DBEB5ED1}" dt="2023-12-18T12:31:34.922" v="1183" actId="962"/>
            <ac:spMkLst>
              <pc:docMk/>
              <pc:sldMasterMk cId="582609979" sldId="2147483648"/>
              <pc:sldLayoutMk cId="1743824870" sldId="2147483689"/>
              <ac:spMk id="21" creationId="{8548F7D7-8105-5D9E-9100-031F4E66ADC1}"/>
            </ac:spMkLst>
          </pc:spChg>
          <pc:spChg chg="add mod ord">
            <ac:chgData name="Vermeulen, Sander" userId="e08259fd-81d2-4a86-9b20-28ba02d67a18" providerId="ADAL" clId="{CB5E49D3-3CD4-493D-B616-C455DBEB5ED1}" dt="2023-12-18T12:31:29.330" v="1182" actId="962"/>
            <ac:spMkLst>
              <pc:docMk/>
              <pc:sldMasterMk cId="582609979" sldId="2147483648"/>
              <pc:sldLayoutMk cId="1743824870" sldId="2147483689"/>
              <ac:spMk id="22" creationId="{EB561CEC-8DA0-72E9-2D9C-D9FDB4F344CB}"/>
            </ac:spMkLst>
          </pc:spChg>
          <pc:spChg chg="add del mod">
            <ac:chgData name="Vermeulen, Sander" userId="e08259fd-81d2-4a86-9b20-28ba02d67a18" providerId="ADAL" clId="{CB5E49D3-3CD4-493D-B616-C455DBEB5ED1}" dt="2023-12-18T07:41:10.671" v="193" actId="478"/>
            <ac:spMkLst>
              <pc:docMk/>
              <pc:sldMasterMk cId="582609979" sldId="2147483648"/>
              <pc:sldLayoutMk cId="1743824870" sldId="2147483689"/>
              <ac:spMk id="23" creationId="{D219AC4C-1AA2-1A9A-0366-E3081E588876}"/>
            </ac:spMkLst>
          </pc:spChg>
          <pc:spChg chg="add del mod">
            <ac:chgData name="Vermeulen, Sander" userId="e08259fd-81d2-4a86-9b20-28ba02d67a18" providerId="ADAL" clId="{CB5E49D3-3CD4-493D-B616-C455DBEB5ED1}" dt="2023-12-18T07:46:38.409" v="217" actId="478"/>
            <ac:spMkLst>
              <pc:docMk/>
              <pc:sldMasterMk cId="582609979" sldId="2147483648"/>
              <pc:sldLayoutMk cId="1743824870" sldId="2147483689"/>
              <ac:spMk id="24" creationId="{FF6797C3-D769-4D07-E9AC-058106AA62EF}"/>
            </ac:spMkLst>
          </pc:spChg>
          <pc:spChg chg="add del mod">
            <ac:chgData name="Vermeulen, Sander" userId="e08259fd-81d2-4a86-9b20-28ba02d67a18" providerId="ADAL" clId="{CB5E49D3-3CD4-493D-B616-C455DBEB5ED1}" dt="2023-12-18T07:46:40.162" v="219" actId="478"/>
            <ac:spMkLst>
              <pc:docMk/>
              <pc:sldMasterMk cId="582609979" sldId="2147483648"/>
              <pc:sldLayoutMk cId="1743824870" sldId="2147483689"/>
              <ac:spMk id="25" creationId="{D3F81F67-4270-2363-E9CD-BBA7F4EA6D49}"/>
            </ac:spMkLst>
          </pc:spChg>
          <pc:spChg chg="mod topLvl">
            <ac:chgData name="Vermeulen, Sander" userId="e08259fd-81d2-4a86-9b20-28ba02d67a18" providerId="ADAL" clId="{CB5E49D3-3CD4-493D-B616-C455DBEB5ED1}" dt="2023-12-18T08:03:07.999" v="298" actId="207"/>
            <ac:spMkLst>
              <pc:docMk/>
              <pc:sldMasterMk cId="582609979" sldId="2147483648"/>
              <pc:sldLayoutMk cId="1743824870" sldId="2147483689"/>
              <ac:spMk id="29" creationId="{109314FD-52A1-70F2-32B6-C6FA9B70FB5B}"/>
            </ac:spMkLst>
          </pc:spChg>
          <pc:spChg chg="add mod">
            <ac:chgData name="Vermeulen, Sander" userId="e08259fd-81d2-4a86-9b20-28ba02d67a18" providerId="ADAL" clId="{CB5E49D3-3CD4-493D-B616-C455DBEB5ED1}" dt="2023-12-18T08:02:19.786" v="291"/>
            <ac:spMkLst>
              <pc:docMk/>
              <pc:sldMasterMk cId="582609979" sldId="2147483648"/>
              <pc:sldLayoutMk cId="1743824870" sldId="2147483689"/>
              <ac:spMk id="32" creationId="{715B7F23-765E-EED3-A4BD-9AB7226B2706}"/>
            </ac:spMkLst>
          </pc:spChg>
          <pc:spChg chg="add mod">
            <ac:chgData name="Vermeulen, Sander" userId="e08259fd-81d2-4a86-9b20-28ba02d67a18" providerId="ADAL" clId="{CB5E49D3-3CD4-493D-B616-C455DBEB5ED1}" dt="2023-12-18T08:02:17.462" v="289"/>
            <ac:spMkLst>
              <pc:docMk/>
              <pc:sldMasterMk cId="582609979" sldId="2147483648"/>
              <pc:sldLayoutMk cId="1743824870" sldId="2147483689"/>
              <ac:spMk id="33" creationId="{FF64949B-8CAE-EB17-3D84-703D728948B7}"/>
            </ac:spMkLst>
          </pc:spChg>
          <pc:spChg chg="add mod">
            <ac:chgData name="Vermeulen, Sander" userId="e08259fd-81d2-4a86-9b20-28ba02d67a18" providerId="ADAL" clId="{CB5E49D3-3CD4-493D-B616-C455DBEB5ED1}" dt="2023-12-18T08:09:17.001" v="333" actId="164"/>
            <ac:spMkLst>
              <pc:docMk/>
              <pc:sldMasterMk cId="582609979" sldId="2147483648"/>
              <pc:sldLayoutMk cId="1743824870" sldId="2147483689"/>
              <ac:spMk id="34" creationId="{24414389-E262-FCD5-80A4-155AF948F8EF}"/>
            </ac:spMkLst>
          </pc:spChg>
          <pc:spChg chg="add mod">
            <ac:chgData name="Vermeulen, Sander" userId="e08259fd-81d2-4a86-9b20-28ba02d67a18" providerId="ADAL" clId="{CB5E49D3-3CD4-493D-B616-C455DBEB5ED1}" dt="2023-12-18T08:09:30.196" v="334" actId="164"/>
            <ac:spMkLst>
              <pc:docMk/>
              <pc:sldMasterMk cId="582609979" sldId="2147483648"/>
              <pc:sldLayoutMk cId="1743824870" sldId="2147483689"/>
              <ac:spMk id="35" creationId="{897A904C-C2B0-F4E3-C091-57D2FA1D23F4}"/>
            </ac:spMkLst>
          </pc:spChg>
          <pc:spChg chg="add mod">
            <ac:chgData name="Vermeulen, Sander" userId="e08259fd-81d2-4a86-9b20-28ba02d67a18" providerId="ADAL" clId="{CB5E49D3-3CD4-493D-B616-C455DBEB5ED1}" dt="2023-12-18T08:09:17.001" v="333" actId="164"/>
            <ac:spMkLst>
              <pc:docMk/>
              <pc:sldMasterMk cId="582609979" sldId="2147483648"/>
              <pc:sldLayoutMk cId="1743824870" sldId="2147483689"/>
              <ac:spMk id="36" creationId="{60797840-05F5-223B-7785-998EF4A4C7EF}"/>
            </ac:spMkLst>
          </pc:spChg>
          <pc:spChg chg="add mod">
            <ac:chgData name="Vermeulen, Sander" userId="e08259fd-81d2-4a86-9b20-28ba02d67a18" providerId="ADAL" clId="{CB5E49D3-3CD4-493D-B616-C455DBEB5ED1}" dt="2023-12-18T08:09:30.196" v="334" actId="164"/>
            <ac:spMkLst>
              <pc:docMk/>
              <pc:sldMasterMk cId="582609979" sldId="2147483648"/>
              <pc:sldLayoutMk cId="1743824870" sldId="2147483689"/>
              <ac:spMk id="37" creationId="{E02A3C2A-01A6-3120-207D-00F0D4585401}"/>
            </ac:spMkLst>
          </pc:spChg>
          <pc:grpChg chg="add del mod">
            <ac:chgData name="Vermeulen, Sander" userId="e08259fd-81d2-4a86-9b20-28ba02d67a18" providerId="ADAL" clId="{CB5E49D3-3CD4-493D-B616-C455DBEB5ED1}" dt="2023-12-18T08:00:46.559" v="264" actId="165"/>
            <ac:grpSpMkLst>
              <pc:docMk/>
              <pc:sldMasterMk cId="582609979" sldId="2147483648"/>
              <pc:sldLayoutMk cId="1743824870" sldId="2147483689"/>
              <ac:grpSpMk id="28" creationId="{239F6F61-FE66-963C-098F-B11E74E0CAFD}"/>
            </ac:grpSpMkLst>
          </pc:grpChg>
          <pc:grpChg chg="add del mod">
            <ac:chgData name="Vermeulen, Sander" userId="e08259fd-81d2-4a86-9b20-28ba02d67a18" providerId="ADAL" clId="{CB5E49D3-3CD4-493D-B616-C455DBEB5ED1}" dt="2023-12-18T11:43:10.688" v="821" actId="478"/>
            <ac:grpSpMkLst>
              <pc:docMk/>
              <pc:sldMasterMk cId="582609979" sldId="2147483648"/>
              <pc:sldLayoutMk cId="1743824870" sldId="2147483689"/>
              <ac:grpSpMk id="31" creationId="{B899F298-ADA8-0264-B191-E603C9E9E940}"/>
            </ac:grpSpMkLst>
          </pc:grpChg>
          <pc:grpChg chg="add del mod">
            <ac:chgData name="Vermeulen, Sander" userId="e08259fd-81d2-4a86-9b20-28ba02d67a18" providerId="ADAL" clId="{CB5E49D3-3CD4-493D-B616-C455DBEB5ED1}" dt="2023-12-18T11:43:10.688" v="821" actId="478"/>
            <ac:grpSpMkLst>
              <pc:docMk/>
              <pc:sldMasterMk cId="582609979" sldId="2147483648"/>
              <pc:sldLayoutMk cId="1743824870" sldId="2147483689"/>
              <ac:grpSpMk id="38" creationId="{9C269F3C-F1AE-0A45-8C7B-6E62454F2714}"/>
            </ac:grpSpMkLst>
          </pc:grpChg>
          <pc:grpChg chg="add del mod">
            <ac:chgData name="Vermeulen, Sander" userId="e08259fd-81d2-4a86-9b20-28ba02d67a18" providerId="ADAL" clId="{CB5E49D3-3CD4-493D-B616-C455DBEB5ED1}" dt="2023-12-18T11:43:10.688" v="821" actId="478"/>
            <ac:grpSpMkLst>
              <pc:docMk/>
              <pc:sldMasterMk cId="582609979" sldId="2147483648"/>
              <pc:sldLayoutMk cId="1743824870" sldId="2147483689"/>
              <ac:grpSpMk id="39" creationId="{9FE046DC-E42D-701B-35A1-68775FC32BC5}"/>
            </ac:grpSpMkLst>
          </pc:grpChg>
          <pc:picChg chg="add del mod">
            <ac:chgData name="Vermeulen, Sander" userId="e08259fd-81d2-4a86-9b20-28ba02d67a18" providerId="ADAL" clId="{CB5E49D3-3CD4-493D-B616-C455DBEB5ED1}" dt="2023-12-18T07:40:07.477" v="179" actId="478"/>
            <ac:picMkLst>
              <pc:docMk/>
              <pc:sldMasterMk cId="582609979" sldId="2147483648"/>
              <pc:sldLayoutMk cId="1743824870" sldId="2147483689"/>
              <ac:picMk id="3" creationId="{426662B1-69F8-207D-AC9E-26D50173F151}"/>
            </ac:picMkLst>
          </pc:picChg>
          <pc:picChg chg="add del mod">
            <ac:chgData name="Vermeulen, Sander" userId="e08259fd-81d2-4a86-9b20-28ba02d67a18" providerId="ADAL" clId="{CB5E49D3-3CD4-493D-B616-C455DBEB5ED1}" dt="2023-12-18T07:40:09.765" v="180" actId="478"/>
            <ac:picMkLst>
              <pc:docMk/>
              <pc:sldMasterMk cId="582609979" sldId="2147483648"/>
              <pc:sldLayoutMk cId="1743824870" sldId="2147483689"/>
              <ac:picMk id="7" creationId="{50981AF3-C1EA-2C6A-5042-583FF816BEC3}"/>
            </ac:picMkLst>
          </pc:picChg>
          <pc:picChg chg="add mod">
            <ac:chgData name="Vermeulen, Sander" userId="e08259fd-81d2-4a86-9b20-28ba02d67a18" providerId="ADAL" clId="{CB5E49D3-3CD4-493D-B616-C455DBEB5ED1}" dt="2023-12-18T12:31:12.025" v="1178" actId="962"/>
            <ac:picMkLst>
              <pc:docMk/>
              <pc:sldMasterMk cId="582609979" sldId="2147483648"/>
              <pc:sldLayoutMk cId="1743824870" sldId="2147483689"/>
              <ac:picMk id="27" creationId="{E12B2AF9-FA11-7325-6F35-82BBC7D01B9C}"/>
            </ac:picMkLst>
          </pc:picChg>
          <pc:picChg chg="mod topLvl">
            <ac:chgData name="Vermeulen, Sander" userId="e08259fd-81d2-4a86-9b20-28ba02d67a18" providerId="ADAL" clId="{CB5E49D3-3CD4-493D-B616-C455DBEB5ED1}" dt="2023-12-18T08:02:19.786" v="291"/>
            <ac:picMkLst>
              <pc:docMk/>
              <pc:sldMasterMk cId="582609979" sldId="2147483648"/>
              <pc:sldLayoutMk cId="1743824870" sldId="2147483689"/>
              <ac:picMk id="30" creationId="{0ED01D1E-8D8D-749D-89A5-4537DE726A2A}"/>
            </ac:picMkLst>
          </pc:picChg>
          <pc:cxnChg chg="add mod">
            <ac:chgData name="Vermeulen, Sander" userId="e08259fd-81d2-4a86-9b20-28ba02d67a18" providerId="ADAL" clId="{CB5E49D3-3CD4-493D-B616-C455DBEB5ED1}" dt="2023-12-18T12:32:06.012" v="1187" actId="962"/>
            <ac:cxnSpMkLst>
              <pc:docMk/>
              <pc:sldMasterMk cId="582609979" sldId="2147483648"/>
              <pc:sldLayoutMk cId="1743824870" sldId="2147483689"/>
              <ac:cxnSpMk id="14" creationId="{05B0000E-CB62-82A2-E0B8-AE2010E700FA}"/>
            </ac:cxnSpMkLst>
          </pc:cxnChg>
          <pc:cxnChg chg="add mod ord">
            <ac:chgData name="Vermeulen, Sander" userId="e08259fd-81d2-4a86-9b20-28ba02d67a18" providerId="ADAL" clId="{CB5E49D3-3CD4-493D-B616-C455DBEB5ED1}" dt="2023-12-18T12:31:59.182" v="1186" actId="962"/>
            <ac:cxnSpMkLst>
              <pc:docMk/>
              <pc:sldMasterMk cId="582609979" sldId="2147483648"/>
              <pc:sldLayoutMk cId="1743824870" sldId="2147483689"/>
              <ac:cxnSpMk id="15" creationId="{658A1A85-0B9E-3DC0-4198-73399E6F2402}"/>
            </ac:cxnSpMkLst>
          </pc:cxnChg>
        </pc:sldLayoutChg>
        <pc:sldLayoutChg chg="modSp add del mod ord modTransition">
          <pc:chgData name="Vermeulen, Sander" userId="e08259fd-81d2-4a86-9b20-28ba02d67a18" providerId="ADAL" clId="{CB5E49D3-3CD4-493D-B616-C455DBEB5ED1}" dt="2023-12-18T12:32:10.892" v="1188" actId="2696"/>
          <pc:sldLayoutMkLst>
            <pc:docMk/>
            <pc:sldMasterMk cId="582609979" sldId="2147483648"/>
            <pc:sldLayoutMk cId="1331572097" sldId="2147483690"/>
          </pc:sldLayoutMkLst>
          <pc:spChg chg="mod">
            <ac:chgData name="Vermeulen, Sander" userId="e08259fd-81d2-4a86-9b20-28ba02d67a18" providerId="ADAL" clId="{CB5E49D3-3CD4-493D-B616-C455DBEB5ED1}" dt="2023-12-18T11:49:24.458" v="888" actId="207"/>
            <ac:spMkLst>
              <pc:docMk/>
              <pc:sldMasterMk cId="582609979" sldId="2147483648"/>
              <pc:sldLayoutMk cId="1331572097" sldId="2147483690"/>
              <ac:spMk id="5" creationId="{C8E810BC-BB83-0EF4-A68A-11710F6ADC62}"/>
            </ac:spMkLst>
          </pc:spChg>
          <pc:spChg chg="mod">
            <ac:chgData name="Vermeulen, Sander" userId="e08259fd-81d2-4a86-9b20-28ba02d67a18" providerId="ADAL" clId="{CB5E49D3-3CD4-493D-B616-C455DBEB5ED1}" dt="2023-12-18T11:49:24.458" v="888" actId="207"/>
            <ac:spMkLst>
              <pc:docMk/>
              <pc:sldMasterMk cId="582609979" sldId="2147483648"/>
              <pc:sldLayoutMk cId="1331572097" sldId="2147483690"/>
              <ac:spMk id="8" creationId="{D2D695B2-2980-84BF-A44A-4D9E100B6A2D}"/>
            </ac:spMkLst>
          </pc:spChg>
        </pc:sldLayoutChg>
        <pc:sldLayoutChg chg="modSp add mod modTransition">
          <pc:chgData name="Vermeulen, Sander" userId="e08259fd-81d2-4a86-9b20-28ba02d67a18" providerId="ADAL" clId="{CB5E49D3-3CD4-493D-B616-C455DBEB5ED1}" dt="2023-12-18T12:32:22.124" v="1190" actId="207"/>
          <pc:sldLayoutMkLst>
            <pc:docMk/>
            <pc:sldMasterMk cId="582609979" sldId="2147483648"/>
            <pc:sldLayoutMk cId="2081849948" sldId="2147483690"/>
          </pc:sldLayoutMkLst>
          <pc:spChg chg="mod">
            <ac:chgData name="Vermeulen, Sander" userId="e08259fd-81d2-4a86-9b20-28ba02d67a18" providerId="ADAL" clId="{CB5E49D3-3CD4-493D-B616-C455DBEB5ED1}" dt="2023-12-18T12:32:22.124" v="1190" actId="207"/>
            <ac:spMkLst>
              <pc:docMk/>
              <pc:sldMasterMk cId="582609979" sldId="2147483648"/>
              <pc:sldLayoutMk cId="2081849948" sldId="2147483690"/>
              <ac:spMk id="5" creationId="{C8E810BC-BB83-0EF4-A68A-11710F6ADC62}"/>
            </ac:spMkLst>
          </pc:spChg>
          <pc:spChg chg="mod">
            <ac:chgData name="Vermeulen, Sander" userId="e08259fd-81d2-4a86-9b20-28ba02d67a18" providerId="ADAL" clId="{CB5E49D3-3CD4-493D-B616-C455DBEB5ED1}" dt="2023-12-18T12:32:22.124" v="1190" actId="207"/>
            <ac:spMkLst>
              <pc:docMk/>
              <pc:sldMasterMk cId="582609979" sldId="2147483648"/>
              <pc:sldLayoutMk cId="2081849948" sldId="2147483690"/>
              <ac:spMk id="8" creationId="{D2D695B2-2980-84BF-A44A-4D9E100B6A2D}"/>
            </ac:spMkLst>
          </pc:spChg>
        </pc:sldLayoutChg>
        <pc:sldLayoutChg chg="addSp delSp modSp add del mod modTransition">
          <pc:chgData name="Vermeulen, Sander" userId="e08259fd-81d2-4a86-9b20-28ba02d67a18" providerId="ADAL" clId="{CB5E49D3-3CD4-493D-B616-C455DBEB5ED1}" dt="2023-12-18T14:55:29.644" v="2398" actId="732"/>
          <pc:sldLayoutMkLst>
            <pc:docMk/>
            <pc:sldMasterMk cId="582609979" sldId="2147483648"/>
            <pc:sldLayoutMk cId="3791835919" sldId="2147483691"/>
          </pc:sldLayoutMkLst>
          <pc:spChg chg="del">
            <ac:chgData name="Vermeulen, Sander" userId="e08259fd-81d2-4a86-9b20-28ba02d67a18" providerId="ADAL" clId="{CB5E49D3-3CD4-493D-B616-C455DBEB5ED1}" dt="2023-12-18T13:48:04.048" v="2140" actId="478"/>
            <ac:spMkLst>
              <pc:docMk/>
              <pc:sldMasterMk cId="582609979" sldId="2147483648"/>
              <pc:sldLayoutMk cId="3791835919" sldId="2147483691"/>
              <ac:spMk id="3" creationId="{7AD222FE-C5E0-A8FA-E370-81E6E376DF77}"/>
            </ac:spMkLst>
          </pc:spChg>
          <pc:spChg chg="del">
            <ac:chgData name="Vermeulen, Sander" userId="e08259fd-81d2-4a86-9b20-28ba02d67a18" providerId="ADAL" clId="{CB5E49D3-3CD4-493D-B616-C455DBEB5ED1}" dt="2023-12-18T13:48:04.048" v="2140" actId="478"/>
            <ac:spMkLst>
              <pc:docMk/>
              <pc:sldMasterMk cId="582609979" sldId="2147483648"/>
              <pc:sldLayoutMk cId="3791835919" sldId="2147483691"/>
              <ac:spMk id="5" creationId="{295BBC29-5DB9-8D27-B682-D13C9FC9512B}"/>
            </ac:spMkLst>
          </pc:spChg>
          <pc:spChg chg="del">
            <ac:chgData name="Vermeulen, Sander" userId="e08259fd-81d2-4a86-9b20-28ba02d67a18" providerId="ADAL" clId="{CB5E49D3-3CD4-493D-B616-C455DBEB5ED1}" dt="2023-12-18T13:48:04.048" v="2140" actId="478"/>
            <ac:spMkLst>
              <pc:docMk/>
              <pc:sldMasterMk cId="582609979" sldId="2147483648"/>
              <pc:sldLayoutMk cId="3791835919" sldId="2147483691"/>
              <ac:spMk id="10" creationId="{79C5A450-F904-4990-F8B1-1711DCE53D94}"/>
            </ac:spMkLst>
          </pc:spChg>
          <pc:picChg chg="add mod modCrop">
            <ac:chgData name="Vermeulen, Sander" userId="e08259fd-81d2-4a86-9b20-28ba02d67a18" providerId="ADAL" clId="{CB5E49D3-3CD4-493D-B616-C455DBEB5ED1}" dt="2023-12-18T14:55:29.644" v="2398" actId="732"/>
            <ac:picMkLst>
              <pc:docMk/>
              <pc:sldMasterMk cId="582609979" sldId="2147483648"/>
              <pc:sldLayoutMk cId="3791835919" sldId="2147483691"/>
              <ac:picMk id="3" creationId="{0A139FFF-2196-CCE8-6FC6-237B75A0FA5E}"/>
            </ac:picMkLst>
          </pc:picChg>
          <pc:picChg chg="del">
            <ac:chgData name="Vermeulen, Sander" userId="e08259fd-81d2-4a86-9b20-28ba02d67a18" providerId="ADAL" clId="{CB5E49D3-3CD4-493D-B616-C455DBEB5ED1}" dt="2023-12-18T13:48:04.048" v="2140" actId="478"/>
            <ac:picMkLst>
              <pc:docMk/>
              <pc:sldMasterMk cId="582609979" sldId="2147483648"/>
              <pc:sldLayoutMk cId="3791835919" sldId="2147483691"/>
              <ac:picMk id="4" creationId="{216E9978-5F99-9628-7EC3-5A08735E5EF3}"/>
            </ac:picMkLst>
          </pc:picChg>
          <pc:picChg chg="add del mod">
            <ac:chgData name="Vermeulen, Sander" userId="e08259fd-81d2-4a86-9b20-28ba02d67a18" providerId="ADAL" clId="{CB5E49D3-3CD4-493D-B616-C455DBEB5ED1}" dt="2023-12-18T13:50:50.509" v="2169" actId="478"/>
            <ac:picMkLst>
              <pc:docMk/>
              <pc:sldMasterMk cId="582609979" sldId="2147483648"/>
              <pc:sldLayoutMk cId="3791835919" sldId="2147483691"/>
              <ac:picMk id="6" creationId="{27514ECE-D3D5-B987-FCC8-C96F1B1BC75D}"/>
            </ac:picMkLst>
          </pc:picChg>
          <pc:picChg chg="add del mod">
            <ac:chgData name="Vermeulen, Sander" userId="e08259fd-81d2-4a86-9b20-28ba02d67a18" providerId="ADAL" clId="{CB5E49D3-3CD4-493D-B616-C455DBEB5ED1}" dt="2023-12-18T13:57:45.318" v="2310" actId="478"/>
            <ac:picMkLst>
              <pc:docMk/>
              <pc:sldMasterMk cId="582609979" sldId="2147483648"/>
              <pc:sldLayoutMk cId="3791835919" sldId="2147483691"/>
              <ac:picMk id="8" creationId="{62A26D93-C81E-2125-5843-782D86707655}"/>
            </ac:picMkLst>
          </pc:picChg>
        </pc:sldLayoutChg>
        <pc:sldLayoutChg chg="del">
          <pc:chgData name="Vermeulen, Sander" userId="e08259fd-81d2-4a86-9b20-28ba02d67a18" providerId="ADAL" clId="{CB5E49D3-3CD4-493D-B616-C455DBEB5ED1}" dt="2023-12-18T14:52:31.846" v="2387" actId="2696"/>
          <pc:sldLayoutMkLst>
            <pc:docMk/>
            <pc:sldMasterMk cId="582609979" sldId="2147483648"/>
            <pc:sldLayoutMk cId="609241640" sldId="2147483699"/>
          </pc:sldLayoutMkLst>
        </pc:sldLayoutChg>
      </pc:sldMasterChg>
      <pc:sldMasterChg chg="addSp delSp modSp new del mod addSldLayout delSldLayout modSldLayout">
        <pc:chgData name="Vermeulen, Sander" userId="e08259fd-81d2-4a86-9b20-28ba02d67a18" providerId="ADAL" clId="{CB5E49D3-3CD4-493D-B616-C455DBEB5ED1}" dt="2023-12-18T13:57:51.828" v="2312" actId="2696"/>
        <pc:sldMasterMkLst>
          <pc:docMk/>
          <pc:sldMasterMk cId="1658266762" sldId="2147483692"/>
        </pc:sldMasterMkLst>
        <pc:spChg chg="del">
          <ac:chgData name="Vermeulen, Sander" userId="e08259fd-81d2-4a86-9b20-28ba02d67a18" providerId="ADAL" clId="{CB5E49D3-3CD4-493D-B616-C455DBEB5ED1}" dt="2023-12-18T13:48:40.848" v="2159" actId="478"/>
          <ac:spMkLst>
            <pc:docMk/>
            <pc:sldMasterMk cId="1658266762" sldId="2147483692"/>
            <ac:spMk id="2" creationId="{D5E0D13A-91CC-30FD-C052-6C1403C4EEC9}"/>
          </ac:spMkLst>
        </pc:spChg>
        <pc:spChg chg="del">
          <ac:chgData name="Vermeulen, Sander" userId="e08259fd-81d2-4a86-9b20-28ba02d67a18" providerId="ADAL" clId="{CB5E49D3-3CD4-493D-B616-C455DBEB5ED1}" dt="2023-12-18T13:48:40.848" v="2159" actId="478"/>
          <ac:spMkLst>
            <pc:docMk/>
            <pc:sldMasterMk cId="1658266762" sldId="2147483692"/>
            <ac:spMk id="3" creationId="{A524F505-DDDE-3B02-C346-FB2BFBBFA6AA}"/>
          </ac:spMkLst>
        </pc:spChg>
        <pc:spChg chg="del">
          <ac:chgData name="Vermeulen, Sander" userId="e08259fd-81d2-4a86-9b20-28ba02d67a18" providerId="ADAL" clId="{CB5E49D3-3CD4-493D-B616-C455DBEB5ED1}" dt="2023-12-18T13:48:40.848" v="2159" actId="478"/>
          <ac:spMkLst>
            <pc:docMk/>
            <pc:sldMasterMk cId="1658266762" sldId="2147483692"/>
            <ac:spMk id="4" creationId="{24879291-7A9F-6529-539B-B99F7FF154BD}"/>
          </ac:spMkLst>
        </pc:spChg>
        <pc:spChg chg="del">
          <ac:chgData name="Vermeulen, Sander" userId="e08259fd-81d2-4a86-9b20-28ba02d67a18" providerId="ADAL" clId="{CB5E49D3-3CD4-493D-B616-C455DBEB5ED1}" dt="2023-12-18T13:48:40.848" v="2159" actId="478"/>
          <ac:spMkLst>
            <pc:docMk/>
            <pc:sldMasterMk cId="1658266762" sldId="2147483692"/>
            <ac:spMk id="5" creationId="{5A0825C7-2EA6-763C-2E76-6F87B56CDBA5}"/>
          </ac:spMkLst>
        </pc:spChg>
        <pc:spChg chg="del">
          <ac:chgData name="Vermeulen, Sander" userId="e08259fd-81d2-4a86-9b20-28ba02d67a18" providerId="ADAL" clId="{CB5E49D3-3CD4-493D-B616-C455DBEB5ED1}" dt="2023-12-18T13:48:40.848" v="2159" actId="478"/>
          <ac:spMkLst>
            <pc:docMk/>
            <pc:sldMasterMk cId="1658266762" sldId="2147483692"/>
            <ac:spMk id="6" creationId="{D098A60F-61BF-4300-48FC-5EB161F71CA5}"/>
          </ac:spMkLst>
        </pc:spChg>
        <pc:picChg chg="add mod">
          <ac:chgData name="Vermeulen, Sander" userId="e08259fd-81d2-4a86-9b20-28ba02d67a18" providerId="ADAL" clId="{CB5E49D3-3CD4-493D-B616-C455DBEB5ED1}" dt="2023-12-18T13:48:51.138" v="2162" actId="14100"/>
          <ac:picMkLst>
            <pc:docMk/>
            <pc:sldMasterMk cId="1658266762" sldId="2147483692"/>
            <ac:picMk id="8" creationId="{B5616A28-E8C8-C591-4439-76EBFAC1172F}"/>
          </ac:picMkLst>
        </pc:picChg>
        <pc:sldLayoutChg chg="new del replId">
          <pc:chgData name="Vermeulen, Sander" userId="e08259fd-81d2-4a86-9b20-28ba02d67a18" providerId="ADAL" clId="{CB5E49D3-3CD4-493D-B616-C455DBEB5ED1}" dt="2023-12-18T13:48:32.468" v="2147" actId="2696"/>
          <pc:sldLayoutMkLst>
            <pc:docMk/>
            <pc:sldMasterMk cId="1658266762" sldId="2147483692"/>
            <pc:sldLayoutMk cId="1906230192" sldId="2147483693"/>
          </pc:sldLayoutMkLst>
        </pc:sldLayoutChg>
        <pc:sldLayoutChg chg="delSp new del mod replId">
          <pc:chgData name="Vermeulen, Sander" userId="e08259fd-81d2-4a86-9b20-28ba02d67a18" providerId="ADAL" clId="{CB5E49D3-3CD4-493D-B616-C455DBEB5ED1}" dt="2023-12-18T13:57:51.039" v="2311" actId="2696"/>
          <pc:sldLayoutMkLst>
            <pc:docMk/>
            <pc:sldMasterMk cId="1658266762" sldId="2147483692"/>
            <pc:sldLayoutMk cId="3789293503" sldId="2147483693"/>
          </pc:sldLayoutMkLst>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2" creationId="{09F8EDC9-3227-0A61-3478-291ADD371016}"/>
            </ac:spMkLst>
          </pc:spChg>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3" creationId="{B197A797-809B-88B2-7A76-B841B7BD2FC5}"/>
            </ac:spMkLst>
          </pc:spChg>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4" creationId="{8595C928-906F-1CF3-BD17-F1E8FFB0B7CC}"/>
            </ac:spMkLst>
          </pc:spChg>
          <pc:spChg chg="del">
            <ac:chgData name="Vermeulen, Sander" userId="e08259fd-81d2-4a86-9b20-28ba02d67a18" providerId="ADAL" clId="{CB5E49D3-3CD4-493D-B616-C455DBEB5ED1}" dt="2023-12-18T13:48:55.578" v="2163" actId="478"/>
            <ac:spMkLst>
              <pc:docMk/>
              <pc:sldMasterMk cId="1658266762" sldId="2147483692"/>
              <pc:sldLayoutMk cId="3789293503" sldId="2147483693"/>
              <ac:spMk id="5" creationId="{39B1A95C-33DD-A19C-9C2D-D6153E5C9281}"/>
            </ac:spMkLst>
          </pc:spChg>
        </pc:sldLayoutChg>
        <pc:sldLayoutChg chg="new del replId">
          <pc:chgData name="Vermeulen, Sander" userId="e08259fd-81d2-4a86-9b20-28ba02d67a18" providerId="ADAL" clId="{CB5E49D3-3CD4-493D-B616-C455DBEB5ED1}" dt="2023-12-18T13:48:32.479" v="2148" actId="2696"/>
          <pc:sldLayoutMkLst>
            <pc:docMk/>
            <pc:sldMasterMk cId="1658266762" sldId="2147483692"/>
            <pc:sldLayoutMk cId="3790350503" sldId="2147483694"/>
          </pc:sldLayoutMkLst>
        </pc:sldLayoutChg>
        <pc:sldLayoutChg chg="new del replId">
          <pc:chgData name="Vermeulen, Sander" userId="e08259fd-81d2-4a86-9b20-28ba02d67a18" providerId="ADAL" clId="{CB5E49D3-3CD4-493D-B616-C455DBEB5ED1}" dt="2023-12-18T13:48:32.493" v="2149" actId="2696"/>
          <pc:sldLayoutMkLst>
            <pc:docMk/>
            <pc:sldMasterMk cId="1658266762" sldId="2147483692"/>
            <pc:sldLayoutMk cId="3644783661" sldId="2147483695"/>
          </pc:sldLayoutMkLst>
        </pc:sldLayoutChg>
        <pc:sldLayoutChg chg="new del replId">
          <pc:chgData name="Vermeulen, Sander" userId="e08259fd-81d2-4a86-9b20-28ba02d67a18" providerId="ADAL" clId="{CB5E49D3-3CD4-493D-B616-C455DBEB5ED1}" dt="2023-12-18T13:48:32.507" v="2150" actId="2696"/>
          <pc:sldLayoutMkLst>
            <pc:docMk/>
            <pc:sldMasterMk cId="1658266762" sldId="2147483692"/>
            <pc:sldLayoutMk cId="89440949" sldId="2147483696"/>
          </pc:sldLayoutMkLst>
        </pc:sldLayoutChg>
        <pc:sldLayoutChg chg="new del replId">
          <pc:chgData name="Vermeulen, Sander" userId="e08259fd-81d2-4a86-9b20-28ba02d67a18" providerId="ADAL" clId="{CB5E49D3-3CD4-493D-B616-C455DBEB5ED1}" dt="2023-12-18T13:48:32.523" v="2151" actId="2696"/>
          <pc:sldLayoutMkLst>
            <pc:docMk/>
            <pc:sldMasterMk cId="1658266762" sldId="2147483692"/>
            <pc:sldLayoutMk cId="3235544382" sldId="2147483697"/>
          </pc:sldLayoutMkLst>
        </pc:sldLayoutChg>
        <pc:sldLayoutChg chg="new del replId">
          <pc:chgData name="Vermeulen, Sander" userId="e08259fd-81d2-4a86-9b20-28ba02d67a18" providerId="ADAL" clId="{CB5E49D3-3CD4-493D-B616-C455DBEB5ED1}" dt="2023-12-18T13:48:32.532" v="2152" actId="2696"/>
          <pc:sldLayoutMkLst>
            <pc:docMk/>
            <pc:sldMasterMk cId="1658266762" sldId="2147483692"/>
            <pc:sldLayoutMk cId="62821134" sldId="2147483698"/>
          </pc:sldLayoutMkLst>
        </pc:sldLayoutChg>
        <pc:sldLayoutChg chg="new del replId">
          <pc:chgData name="Vermeulen, Sander" userId="e08259fd-81d2-4a86-9b20-28ba02d67a18" providerId="ADAL" clId="{CB5E49D3-3CD4-493D-B616-C455DBEB5ED1}" dt="2023-12-18T13:48:32.548" v="2153" actId="2696"/>
          <pc:sldLayoutMkLst>
            <pc:docMk/>
            <pc:sldMasterMk cId="1658266762" sldId="2147483692"/>
            <pc:sldLayoutMk cId="27309127" sldId="2147483699"/>
          </pc:sldLayoutMkLst>
        </pc:sldLayoutChg>
        <pc:sldLayoutChg chg="new del replId">
          <pc:chgData name="Vermeulen, Sander" userId="e08259fd-81d2-4a86-9b20-28ba02d67a18" providerId="ADAL" clId="{CB5E49D3-3CD4-493D-B616-C455DBEB5ED1}" dt="2023-12-18T13:48:32.558" v="2154" actId="2696"/>
          <pc:sldLayoutMkLst>
            <pc:docMk/>
            <pc:sldMasterMk cId="1658266762" sldId="2147483692"/>
            <pc:sldLayoutMk cId="2344917849" sldId="2147483700"/>
          </pc:sldLayoutMkLst>
        </pc:sldLayoutChg>
        <pc:sldLayoutChg chg="new del replId">
          <pc:chgData name="Vermeulen, Sander" userId="e08259fd-81d2-4a86-9b20-28ba02d67a18" providerId="ADAL" clId="{CB5E49D3-3CD4-493D-B616-C455DBEB5ED1}" dt="2023-12-18T13:48:32.572" v="2155" actId="2696"/>
          <pc:sldLayoutMkLst>
            <pc:docMk/>
            <pc:sldMasterMk cId="1658266762" sldId="2147483692"/>
            <pc:sldLayoutMk cId="2828950785" sldId="2147483701"/>
          </pc:sldLayoutMkLst>
        </pc:sldLayoutChg>
        <pc:sldLayoutChg chg="new del replId">
          <pc:chgData name="Vermeulen, Sander" userId="e08259fd-81d2-4a86-9b20-28ba02d67a18" providerId="ADAL" clId="{CB5E49D3-3CD4-493D-B616-C455DBEB5ED1}" dt="2023-12-18T13:48:32.579" v="2156" actId="2696"/>
          <pc:sldLayoutMkLst>
            <pc:docMk/>
            <pc:sldMasterMk cId="1658266762" sldId="2147483692"/>
            <pc:sldLayoutMk cId="2489813168" sldId="2147483702"/>
          </pc:sldLayoutMkLst>
        </pc:sldLayoutChg>
        <pc:sldLayoutChg chg="new del replId">
          <pc:chgData name="Vermeulen, Sander" userId="e08259fd-81d2-4a86-9b20-28ba02d67a18" providerId="ADAL" clId="{CB5E49D3-3CD4-493D-B616-C455DBEB5ED1}" dt="2023-12-18T13:48:34.218" v="2157" actId="2696"/>
          <pc:sldLayoutMkLst>
            <pc:docMk/>
            <pc:sldMasterMk cId="1658266762" sldId="2147483692"/>
            <pc:sldLayoutMk cId="660367965" sldId="2147483703"/>
          </pc:sldLayoutMkLst>
        </pc:sldLayoutChg>
      </pc:sldMasterChg>
      <pc:sldMasterChg chg="delSp new mod addSldLayout delSldLayout modSldLayout">
        <pc:chgData name="Vermeulen, Sander" userId="e08259fd-81d2-4a86-9b20-28ba02d67a18" providerId="ADAL" clId="{CB5E49D3-3CD4-493D-B616-C455DBEB5ED1}" dt="2023-12-18T14:46:05.533" v="2378" actId="1076"/>
        <pc:sldMasterMkLst>
          <pc:docMk/>
          <pc:sldMasterMk cId="3287193470" sldId="2147483692"/>
        </pc:sldMasterMkLst>
        <pc:spChg chg="del">
          <ac:chgData name="Vermeulen, Sander" userId="e08259fd-81d2-4a86-9b20-28ba02d67a18" providerId="ADAL" clId="{CB5E49D3-3CD4-493D-B616-C455DBEB5ED1}" dt="2023-12-18T13:58:12.348" v="2324" actId="478"/>
          <ac:spMkLst>
            <pc:docMk/>
            <pc:sldMasterMk cId="3287193470" sldId="2147483692"/>
            <ac:spMk id="2" creationId="{D43AF15A-7479-EE8A-0915-B169E164EBBC}"/>
          </ac:spMkLst>
        </pc:spChg>
        <pc:spChg chg="del">
          <ac:chgData name="Vermeulen, Sander" userId="e08259fd-81d2-4a86-9b20-28ba02d67a18" providerId="ADAL" clId="{CB5E49D3-3CD4-493D-B616-C455DBEB5ED1}" dt="2023-12-18T13:58:12.348" v="2324" actId="478"/>
          <ac:spMkLst>
            <pc:docMk/>
            <pc:sldMasterMk cId="3287193470" sldId="2147483692"/>
            <ac:spMk id="3" creationId="{08D46B2B-C50B-AAC6-0C23-317B001A1845}"/>
          </ac:spMkLst>
        </pc:spChg>
        <pc:spChg chg="del">
          <ac:chgData name="Vermeulen, Sander" userId="e08259fd-81d2-4a86-9b20-28ba02d67a18" providerId="ADAL" clId="{CB5E49D3-3CD4-493D-B616-C455DBEB5ED1}" dt="2023-12-18T13:58:12.348" v="2324" actId="478"/>
          <ac:spMkLst>
            <pc:docMk/>
            <pc:sldMasterMk cId="3287193470" sldId="2147483692"/>
            <ac:spMk id="4" creationId="{ABC754BA-CC78-0F03-8343-395D148DBAFD}"/>
          </ac:spMkLst>
        </pc:spChg>
        <pc:spChg chg="del">
          <ac:chgData name="Vermeulen, Sander" userId="e08259fd-81d2-4a86-9b20-28ba02d67a18" providerId="ADAL" clId="{CB5E49D3-3CD4-493D-B616-C455DBEB5ED1}" dt="2023-12-18T13:58:12.348" v="2324" actId="478"/>
          <ac:spMkLst>
            <pc:docMk/>
            <pc:sldMasterMk cId="3287193470" sldId="2147483692"/>
            <ac:spMk id="5" creationId="{E026AE95-13EF-9145-D0B1-FD603ABC5D7B}"/>
          </ac:spMkLst>
        </pc:spChg>
        <pc:spChg chg="del">
          <ac:chgData name="Vermeulen, Sander" userId="e08259fd-81d2-4a86-9b20-28ba02d67a18" providerId="ADAL" clId="{CB5E49D3-3CD4-493D-B616-C455DBEB5ED1}" dt="2023-12-18T13:58:12.348" v="2324" actId="478"/>
          <ac:spMkLst>
            <pc:docMk/>
            <pc:sldMasterMk cId="3287193470" sldId="2147483692"/>
            <ac:spMk id="6" creationId="{627D5810-8CF8-616A-C844-E8BE1157B214}"/>
          </ac:spMkLst>
        </pc:spChg>
        <pc:sldLayoutChg chg="delSp new del mod replId">
          <pc:chgData name="Vermeulen, Sander" userId="e08259fd-81d2-4a86-9b20-28ba02d67a18" providerId="ADAL" clId="{CB5E49D3-3CD4-493D-B616-C455DBEB5ED1}" dt="2023-12-18T13:58:28.978" v="2326" actId="2696"/>
          <pc:sldLayoutMkLst>
            <pc:docMk/>
            <pc:sldMasterMk cId="3287193470" sldId="2147483692"/>
            <pc:sldLayoutMk cId="3162789823" sldId="2147483693"/>
          </pc:sldLayoutMkLst>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2" creationId="{7956D7F8-2064-3A37-C361-2B8D8EBCDEE6}"/>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3" creationId="{BDDED340-768A-7C1A-A755-FED8FD868BEF}"/>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4" creationId="{BCB68F8A-CE69-3D03-BB2F-EF070D454288}"/>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5" creationId="{4AF2DE19-08B9-436C-0241-E67EBFF8C83D}"/>
            </ac:spMkLst>
          </pc:spChg>
          <pc:spChg chg="del">
            <ac:chgData name="Vermeulen, Sander" userId="e08259fd-81d2-4a86-9b20-28ba02d67a18" providerId="ADAL" clId="{CB5E49D3-3CD4-493D-B616-C455DBEB5ED1}" dt="2023-12-18T13:58:15.248" v="2325" actId="478"/>
            <ac:spMkLst>
              <pc:docMk/>
              <pc:sldMasterMk cId="3287193470" sldId="2147483692"/>
              <pc:sldLayoutMk cId="3162789823" sldId="2147483693"/>
              <ac:spMk id="6" creationId="{EDF0F1AF-5B18-D04E-C49F-1052ECA89B81}"/>
            </ac:spMkLst>
          </pc:spChg>
        </pc:sldLayoutChg>
        <pc:sldLayoutChg chg="new del replId">
          <pc:chgData name="Vermeulen, Sander" userId="e08259fd-81d2-4a86-9b20-28ba02d67a18" providerId="ADAL" clId="{CB5E49D3-3CD4-493D-B616-C455DBEB5ED1}" dt="2023-12-18T13:58:09.178" v="2315" actId="2696"/>
          <pc:sldLayoutMkLst>
            <pc:docMk/>
            <pc:sldMasterMk cId="3287193470" sldId="2147483692"/>
            <pc:sldLayoutMk cId="53197342" sldId="2147483694"/>
          </pc:sldLayoutMkLst>
        </pc:sldLayoutChg>
        <pc:sldLayoutChg chg="new del replId">
          <pc:chgData name="Vermeulen, Sander" userId="e08259fd-81d2-4a86-9b20-28ba02d67a18" providerId="ADAL" clId="{CB5E49D3-3CD4-493D-B616-C455DBEB5ED1}" dt="2023-12-18T13:58:09.178" v="2316" actId="2696"/>
          <pc:sldLayoutMkLst>
            <pc:docMk/>
            <pc:sldMasterMk cId="3287193470" sldId="2147483692"/>
            <pc:sldLayoutMk cId="1851883889" sldId="2147483695"/>
          </pc:sldLayoutMkLst>
        </pc:sldLayoutChg>
        <pc:sldLayoutChg chg="addSp delSp modSp new mod">
          <pc:chgData name="Vermeulen, Sander" userId="e08259fd-81d2-4a86-9b20-28ba02d67a18" providerId="ADAL" clId="{CB5E49D3-3CD4-493D-B616-C455DBEB5ED1}" dt="2023-12-18T14:46:05.533" v="2378" actId="1076"/>
          <pc:sldLayoutMkLst>
            <pc:docMk/>
            <pc:sldMasterMk cId="3287193470" sldId="2147483692"/>
            <pc:sldLayoutMk cId="2104915848" sldId="2147483696"/>
          </pc:sldLayoutMkLst>
          <pc:spChg chg="del">
            <ac:chgData name="Vermeulen, Sander" userId="e08259fd-81d2-4a86-9b20-28ba02d67a18" providerId="ADAL" clId="{CB5E49D3-3CD4-493D-B616-C455DBEB5ED1}" dt="2023-12-18T13:59:37.682" v="2341" actId="478"/>
            <ac:spMkLst>
              <pc:docMk/>
              <pc:sldMasterMk cId="3287193470" sldId="2147483692"/>
              <pc:sldLayoutMk cId="2104915848" sldId="2147483696"/>
              <ac:spMk id="2" creationId="{7FC8049C-46CD-15BC-5E88-952C333EF03E}"/>
            </ac:spMkLst>
          </pc:spChg>
          <pc:spChg chg="add mod">
            <ac:chgData name="Vermeulen, Sander" userId="e08259fd-81d2-4a86-9b20-28ba02d67a18" providerId="ADAL" clId="{CB5E49D3-3CD4-493D-B616-C455DBEB5ED1}" dt="2023-12-18T13:59:37.862" v="2342"/>
            <ac:spMkLst>
              <pc:docMk/>
              <pc:sldMasterMk cId="3287193470" sldId="2147483692"/>
              <pc:sldLayoutMk cId="2104915848" sldId="2147483696"/>
              <ac:spMk id="4" creationId="{7517855B-8BF1-153A-4DA9-B7B4419B5F76}"/>
            </ac:spMkLst>
          </pc:spChg>
          <pc:spChg chg="add mod">
            <ac:chgData name="Vermeulen, Sander" userId="e08259fd-81d2-4a86-9b20-28ba02d67a18" providerId="ADAL" clId="{CB5E49D3-3CD4-493D-B616-C455DBEB5ED1}" dt="2023-12-18T13:59:51.266" v="2357" actId="20577"/>
            <ac:spMkLst>
              <pc:docMk/>
              <pc:sldMasterMk cId="3287193470" sldId="2147483692"/>
              <pc:sldLayoutMk cId="2104915848" sldId="2147483696"/>
              <ac:spMk id="5" creationId="{31AF1ABD-126D-2164-3876-74CF22080436}"/>
            </ac:spMkLst>
          </pc:spChg>
          <pc:picChg chg="add mod">
            <ac:chgData name="Vermeulen, Sander" userId="e08259fd-81d2-4a86-9b20-28ba02d67a18" providerId="ADAL" clId="{CB5E49D3-3CD4-493D-B616-C455DBEB5ED1}" dt="2023-12-18T13:59:37.862" v="2342"/>
            <ac:picMkLst>
              <pc:docMk/>
              <pc:sldMasterMk cId="3287193470" sldId="2147483692"/>
              <pc:sldLayoutMk cId="2104915848" sldId="2147483696"/>
              <ac:picMk id="3" creationId="{1EEA22C9-93D5-F6A0-6C40-8223BF89B3ED}"/>
            </ac:picMkLst>
          </pc:picChg>
          <pc:picChg chg="add mod">
            <ac:chgData name="Vermeulen, Sander" userId="e08259fd-81d2-4a86-9b20-28ba02d67a18" providerId="ADAL" clId="{CB5E49D3-3CD4-493D-B616-C455DBEB5ED1}" dt="2023-12-18T14:46:05.533" v="2378" actId="1076"/>
            <ac:picMkLst>
              <pc:docMk/>
              <pc:sldMasterMk cId="3287193470" sldId="2147483692"/>
              <pc:sldLayoutMk cId="2104915848" sldId="2147483696"/>
              <ac:picMk id="6" creationId="{D389C3D0-6B23-333A-7037-943F3EB80E2F}"/>
            </ac:picMkLst>
          </pc:picChg>
        </pc:sldLayoutChg>
        <pc:sldLayoutChg chg="new del replId">
          <pc:chgData name="Vermeulen, Sander" userId="e08259fd-81d2-4a86-9b20-28ba02d67a18" providerId="ADAL" clId="{CB5E49D3-3CD4-493D-B616-C455DBEB5ED1}" dt="2023-12-18T13:58:09.178" v="2317" actId="2696"/>
          <pc:sldLayoutMkLst>
            <pc:docMk/>
            <pc:sldMasterMk cId="3287193470" sldId="2147483692"/>
            <pc:sldLayoutMk cId="3870558618" sldId="2147483696"/>
          </pc:sldLayoutMkLst>
        </pc:sldLayoutChg>
        <pc:sldLayoutChg chg="new del replId">
          <pc:chgData name="Vermeulen, Sander" userId="e08259fd-81d2-4a86-9b20-28ba02d67a18" providerId="ADAL" clId="{CB5E49D3-3CD4-493D-B616-C455DBEB5ED1}" dt="2023-12-18T13:58:09.178" v="2318" actId="2696"/>
          <pc:sldLayoutMkLst>
            <pc:docMk/>
            <pc:sldMasterMk cId="3287193470" sldId="2147483692"/>
            <pc:sldLayoutMk cId="787366825" sldId="2147483697"/>
          </pc:sldLayoutMkLst>
        </pc:sldLayoutChg>
        <pc:sldLayoutChg chg="new del mod">
          <pc:chgData name="Vermeulen, Sander" userId="e08259fd-81d2-4a86-9b20-28ba02d67a18" providerId="ADAL" clId="{CB5E49D3-3CD4-493D-B616-C455DBEB5ED1}" dt="2023-12-18T14:00:03.753" v="2360" actId="2696"/>
          <pc:sldLayoutMkLst>
            <pc:docMk/>
            <pc:sldMasterMk cId="3287193470" sldId="2147483692"/>
            <pc:sldLayoutMk cId="2224641110" sldId="2147483697"/>
          </pc:sldLayoutMkLst>
        </pc:sldLayoutChg>
        <pc:sldLayoutChg chg="addSp modSp add mod modTransition">
          <pc:chgData name="Vermeulen, Sander" userId="e08259fd-81d2-4a86-9b20-28ba02d67a18" providerId="ADAL" clId="{CB5E49D3-3CD4-493D-B616-C455DBEB5ED1}" dt="2023-12-18T14:00:13.620" v="2369" actId="1076"/>
          <pc:sldLayoutMkLst>
            <pc:docMk/>
            <pc:sldMasterMk cId="3287193470" sldId="2147483692"/>
            <pc:sldLayoutMk cId="2591824211" sldId="2147483698"/>
          </pc:sldLayoutMkLst>
          <pc:spChg chg="mod">
            <ac:chgData name="Vermeulen, Sander" userId="e08259fd-81d2-4a86-9b20-28ba02d67a18" providerId="ADAL" clId="{CB5E49D3-3CD4-493D-B616-C455DBEB5ED1}" dt="2023-12-18T14:00:06.873" v="2367" actId="20577"/>
            <ac:spMkLst>
              <pc:docMk/>
              <pc:sldMasterMk cId="3287193470" sldId="2147483692"/>
              <pc:sldLayoutMk cId="2591824211" sldId="2147483698"/>
              <ac:spMk id="5" creationId="{31AF1ABD-126D-2164-3876-74CF22080436}"/>
            </ac:spMkLst>
          </pc:spChg>
          <pc:picChg chg="add mod">
            <ac:chgData name="Vermeulen, Sander" userId="e08259fd-81d2-4a86-9b20-28ba02d67a18" providerId="ADAL" clId="{CB5E49D3-3CD4-493D-B616-C455DBEB5ED1}" dt="2023-12-18T14:00:13.620" v="2369" actId="1076"/>
            <ac:picMkLst>
              <pc:docMk/>
              <pc:sldMasterMk cId="3287193470" sldId="2147483692"/>
              <pc:sldLayoutMk cId="2591824211" sldId="2147483698"/>
              <ac:picMk id="2" creationId="{68821CEE-9EC0-6F9B-F03E-BFBFA93E7361}"/>
            </ac:picMkLst>
          </pc:picChg>
          <pc:picChg chg="add mod">
            <ac:chgData name="Vermeulen, Sander" userId="e08259fd-81d2-4a86-9b20-28ba02d67a18" providerId="ADAL" clId="{CB5E49D3-3CD4-493D-B616-C455DBEB5ED1}" dt="2023-12-18T14:00:13.620" v="2369" actId="1076"/>
            <ac:picMkLst>
              <pc:docMk/>
              <pc:sldMasterMk cId="3287193470" sldId="2147483692"/>
              <pc:sldLayoutMk cId="2591824211" sldId="2147483698"/>
              <ac:picMk id="6" creationId="{3F985BF7-6F29-7ECF-58BF-C913B5B574D2}"/>
            </ac:picMkLst>
          </pc:picChg>
        </pc:sldLayoutChg>
        <pc:sldLayoutChg chg="new del replId">
          <pc:chgData name="Vermeulen, Sander" userId="e08259fd-81d2-4a86-9b20-28ba02d67a18" providerId="ADAL" clId="{CB5E49D3-3CD4-493D-B616-C455DBEB5ED1}" dt="2023-12-18T13:58:09.188" v="2319" actId="2696"/>
          <pc:sldLayoutMkLst>
            <pc:docMk/>
            <pc:sldMasterMk cId="3287193470" sldId="2147483692"/>
            <pc:sldLayoutMk cId="4037946586" sldId="2147483698"/>
          </pc:sldLayoutMkLst>
        </pc:sldLayoutChg>
        <pc:sldLayoutChg chg="new del replId">
          <pc:chgData name="Vermeulen, Sander" userId="e08259fd-81d2-4a86-9b20-28ba02d67a18" providerId="ADAL" clId="{CB5E49D3-3CD4-493D-B616-C455DBEB5ED1}" dt="2023-12-18T13:58:09.192" v="2320" actId="2696"/>
          <pc:sldLayoutMkLst>
            <pc:docMk/>
            <pc:sldMasterMk cId="3287193470" sldId="2147483692"/>
            <pc:sldLayoutMk cId="221862811" sldId="2147483699"/>
          </pc:sldLayoutMkLst>
        </pc:sldLayoutChg>
        <pc:sldLayoutChg chg="new del replId">
          <pc:chgData name="Vermeulen, Sander" userId="e08259fd-81d2-4a86-9b20-28ba02d67a18" providerId="ADAL" clId="{CB5E49D3-3CD4-493D-B616-C455DBEB5ED1}" dt="2023-12-18T13:58:09.192" v="2321" actId="2696"/>
          <pc:sldLayoutMkLst>
            <pc:docMk/>
            <pc:sldMasterMk cId="3287193470" sldId="2147483692"/>
            <pc:sldLayoutMk cId="2774927215" sldId="2147483700"/>
          </pc:sldLayoutMkLst>
        </pc:sldLayoutChg>
        <pc:sldLayoutChg chg="new del replId">
          <pc:chgData name="Vermeulen, Sander" userId="e08259fd-81d2-4a86-9b20-28ba02d67a18" providerId="ADAL" clId="{CB5E49D3-3CD4-493D-B616-C455DBEB5ED1}" dt="2023-12-18T13:58:09.198" v="2322" actId="2696"/>
          <pc:sldLayoutMkLst>
            <pc:docMk/>
            <pc:sldMasterMk cId="3287193470" sldId="2147483692"/>
            <pc:sldLayoutMk cId="2733715711" sldId="2147483701"/>
          </pc:sldLayoutMkLst>
        </pc:sldLayoutChg>
        <pc:sldLayoutChg chg="new del replId">
          <pc:chgData name="Vermeulen, Sander" userId="e08259fd-81d2-4a86-9b20-28ba02d67a18" providerId="ADAL" clId="{CB5E49D3-3CD4-493D-B616-C455DBEB5ED1}" dt="2023-12-18T13:58:09.198" v="2323" actId="2696"/>
          <pc:sldLayoutMkLst>
            <pc:docMk/>
            <pc:sldMasterMk cId="3287193470" sldId="2147483692"/>
            <pc:sldLayoutMk cId="3230546161" sldId="2147483702"/>
          </pc:sldLayoutMkLst>
        </pc:sldLayoutChg>
        <pc:sldLayoutChg chg="new del replId">
          <pc:chgData name="Vermeulen, Sander" userId="e08259fd-81d2-4a86-9b20-28ba02d67a18" providerId="ADAL" clId="{CB5E49D3-3CD4-493D-B616-C455DBEB5ED1}" dt="2023-12-18T13:58:09.168" v="2314" actId="2696"/>
          <pc:sldLayoutMkLst>
            <pc:docMk/>
            <pc:sldMasterMk cId="3287193470" sldId="2147483692"/>
            <pc:sldLayoutMk cId="1175567474" sldId="2147483703"/>
          </pc:sldLayoutMkLst>
        </pc:sldLayoutChg>
      </pc:sldMasterChg>
      <pc:sldMasterChg chg="new del mod addSldLayout delSldLayout">
        <pc:chgData name="Vermeulen, Sander" userId="e08259fd-81d2-4a86-9b20-28ba02d67a18" providerId="ADAL" clId="{CB5E49D3-3CD4-493D-B616-C455DBEB5ED1}" dt="2023-12-18T13:59:23.989" v="2339" actId="2696"/>
        <pc:sldMasterMkLst>
          <pc:docMk/>
          <pc:sldMasterMk cId="2341231649" sldId="2147483696"/>
        </pc:sldMasterMkLst>
        <pc:sldLayoutChg chg="new del replId">
          <pc:chgData name="Vermeulen, Sander" userId="e08259fd-81d2-4a86-9b20-28ba02d67a18" providerId="ADAL" clId="{CB5E49D3-3CD4-493D-B616-C455DBEB5ED1}" dt="2023-12-18T13:59:23.903" v="2328" actId="2696"/>
          <pc:sldLayoutMkLst>
            <pc:docMk/>
            <pc:sldMasterMk cId="2341231649" sldId="2147483696"/>
            <pc:sldLayoutMk cId="3967349051" sldId="2147483697"/>
          </pc:sldLayoutMkLst>
        </pc:sldLayoutChg>
        <pc:sldLayoutChg chg="new del replId">
          <pc:chgData name="Vermeulen, Sander" userId="e08259fd-81d2-4a86-9b20-28ba02d67a18" providerId="ADAL" clId="{CB5E49D3-3CD4-493D-B616-C455DBEB5ED1}" dt="2023-12-18T13:59:23.903" v="2329" actId="2696"/>
          <pc:sldLayoutMkLst>
            <pc:docMk/>
            <pc:sldMasterMk cId="2341231649" sldId="2147483696"/>
            <pc:sldLayoutMk cId="2662474529" sldId="2147483698"/>
          </pc:sldLayoutMkLst>
        </pc:sldLayoutChg>
        <pc:sldLayoutChg chg="new del replId">
          <pc:chgData name="Vermeulen, Sander" userId="e08259fd-81d2-4a86-9b20-28ba02d67a18" providerId="ADAL" clId="{CB5E49D3-3CD4-493D-B616-C455DBEB5ED1}" dt="2023-12-18T13:59:23.903" v="2330" actId="2696"/>
          <pc:sldLayoutMkLst>
            <pc:docMk/>
            <pc:sldMasterMk cId="2341231649" sldId="2147483696"/>
            <pc:sldLayoutMk cId="2917336205" sldId="2147483699"/>
          </pc:sldLayoutMkLst>
        </pc:sldLayoutChg>
        <pc:sldLayoutChg chg="new del replId">
          <pc:chgData name="Vermeulen, Sander" userId="e08259fd-81d2-4a86-9b20-28ba02d67a18" providerId="ADAL" clId="{CB5E49D3-3CD4-493D-B616-C455DBEB5ED1}" dt="2023-12-18T13:59:23.922" v="2331" actId="2696"/>
          <pc:sldLayoutMkLst>
            <pc:docMk/>
            <pc:sldMasterMk cId="2341231649" sldId="2147483696"/>
            <pc:sldLayoutMk cId="1619502294" sldId="2147483700"/>
          </pc:sldLayoutMkLst>
        </pc:sldLayoutChg>
        <pc:sldLayoutChg chg="new del replId">
          <pc:chgData name="Vermeulen, Sander" userId="e08259fd-81d2-4a86-9b20-28ba02d67a18" providerId="ADAL" clId="{CB5E49D3-3CD4-493D-B616-C455DBEB5ED1}" dt="2023-12-18T13:59:23.922" v="2332" actId="2696"/>
          <pc:sldLayoutMkLst>
            <pc:docMk/>
            <pc:sldMasterMk cId="2341231649" sldId="2147483696"/>
            <pc:sldLayoutMk cId="1566141185" sldId="2147483701"/>
          </pc:sldLayoutMkLst>
        </pc:sldLayoutChg>
        <pc:sldLayoutChg chg="new del replId">
          <pc:chgData name="Vermeulen, Sander" userId="e08259fd-81d2-4a86-9b20-28ba02d67a18" providerId="ADAL" clId="{CB5E49D3-3CD4-493D-B616-C455DBEB5ED1}" dt="2023-12-18T13:59:23.938" v="2333" actId="2696"/>
          <pc:sldLayoutMkLst>
            <pc:docMk/>
            <pc:sldMasterMk cId="2341231649" sldId="2147483696"/>
            <pc:sldLayoutMk cId="1197060116" sldId="2147483702"/>
          </pc:sldLayoutMkLst>
        </pc:sldLayoutChg>
        <pc:sldLayoutChg chg="new del replId">
          <pc:chgData name="Vermeulen, Sander" userId="e08259fd-81d2-4a86-9b20-28ba02d67a18" providerId="ADAL" clId="{CB5E49D3-3CD4-493D-B616-C455DBEB5ED1}" dt="2023-12-18T13:59:23.952" v="2334" actId="2696"/>
          <pc:sldLayoutMkLst>
            <pc:docMk/>
            <pc:sldMasterMk cId="2341231649" sldId="2147483696"/>
            <pc:sldLayoutMk cId="872136960" sldId="2147483703"/>
          </pc:sldLayoutMkLst>
        </pc:sldLayoutChg>
        <pc:sldLayoutChg chg="new del replId">
          <pc:chgData name="Vermeulen, Sander" userId="e08259fd-81d2-4a86-9b20-28ba02d67a18" providerId="ADAL" clId="{CB5E49D3-3CD4-493D-B616-C455DBEB5ED1}" dt="2023-12-18T13:59:23.959" v="2335" actId="2696"/>
          <pc:sldLayoutMkLst>
            <pc:docMk/>
            <pc:sldMasterMk cId="2341231649" sldId="2147483696"/>
            <pc:sldLayoutMk cId="2903658212" sldId="2147483704"/>
          </pc:sldLayoutMkLst>
        </pc:sldLayoutChg>
        <pc:sldLayoutChg chg="new del replId">
          <pc:chgData name="Vermeulen, Sander" userId="e08259fd-81d2-4a86-9b20-28ba02d67a18" providerId="ADAL" clId="{CB5E49D3-3CD4-493D-B616-C455DBEB5ED1}" dt="2023-12-18T13:59:23.977" v="2336" actId="2696"/>
          <pc:sldLayoutMkLst>
            <pc:docMk/>
            <pc:sldMasterMk cId="2341231649" sldId="2147483696"/>
            <pc:sldLayoutMk cId="370784959" sldId="2147483705"/>
          </pc:sldLayoutMkLst>
        </pc:sldLayoutChg>
        <pc:sldLayoutChg chg="new del replId">
          <pc:chgData name="Vermeulen, Sander" userId="e08259fd-81d2-4a86-9b20-28ba02d67a18" providerId="ADAL" clId="{CB5E49D3-3CD4-493D-B616-C455DBEB5ED1}" dt="2023-12-18T13:59:23.982" v="2337" actId="2696"/>
          <pc:sldLayoutMkLst>
            <pc:docMk/>
            <pc:sldMasterMk cId="2341231649" sldId="2147483696"/>
            <pc:sldLayoutMk cId="87377581" sldId="2147483706"/>
          </pc:sldLayoutMkLst>
        </pc:sldLayoutChg>
        <pc:sldLayoutChg chg="new del replId">
          <pc:chgData name="Vermeulen, Sander" userId="e08259fd-81d2-4a86-9b20-28ba02d67a18" providerId="ADAL" clId="{CB5E49D3-3CD4-493D-B616-C455DBEB5ED1}" dt="2023-12-18T13:59:23.987" v="2338" actId="2696"/>
          <pc:sldLayoutMkLst>
            <pc:docMk/>
            <pc:sldMasterMk cId="2341231649" sldId="2147483696"/>
            <pc:sldLayoutMk cId="30137619" sldId="2147483707"/>
          </pc:sldLayoutMkLst>
        </pc:sldLayoutChg>
      </pc:sldMasterChg>
    </pc:docChg>
  </pc:docChgLst>
  <pc:docChgLst>
    <pc:chgData name="Vermeulen, Sander" userId="e08259fd-81d2-4a86-9b20-28ba02d67a18" providerId="ADAL" clId="{3841B6D5-E571-4BC0-A63D-2D6F4CD8F2C3}"/>
    <pc:docChg chg="custSel addSld delSld modSld modMainMaster">
      <pc:chgData name="Vermeulen, Sander" userId="e08259fd-81d2-4a86-9b20-28ba02d67a18" providerId="ADAL" clId="{3841B6D5-E571-4BC0-A63D-2D6F4CD8F2C3}" dt="2023-11-21T08:26:58.360" v="13" actId="962"/>
      <pc:docMkLst>
        <pc:docMk/>
      </pc:docMkLst>
      <pc:sldChg chg="addSp modSp new del mod modClrScheme chgLayout">
        <pc:chgData name="Vermeulen, Sander" userId="e08259fd-81d2-4a86-9b20-28ba02d67a18" providerId="ADAL" clId="{3841B6D5-E571-4BC0-A63D-2D6F4CD8F2C3}" dt="2023-11-20T14:15:23.741" v="2" actId="47"/>
        <pc:sldMkLst>
          <pc:docMk/>
          <pc:sldMk cId="525233349" sldId="284"/>
        </pc:sldMkLst>
        <pc:spChg chg="add mod">
          <ac:chgData name="Vermeulen, Sander" userId="e08259fd-81d2-4a86-9b20-28ba02d67a18" providerId="ADAL" clId="{3841B6D5-E571-4BC0-A63D-2D6F4CD8F2C3}" dt="2023-11-20T14:15:15.861" v="1" actId="700"/>
          <ac:spMkLst>
            <pc:docMk/>
            <pc:sldMk cId="525233349" sldId="284"/>
            <ac:spMk id="2" creationId="{AE69EA8D-4F78-ABDD-C247-A8B25389750E}"/>
          </ac:spMkLst>
        </pc:spChg>
        <pc:spChg chg="add mod">
          <ac:chgData name="Vermeulen, Sander" userId="e08259fd-81d2-4a86-9b20-28ba02d67a18" providerId="ADAL" clId="{3841B6D5-E571-4BC0-A63D-2D6F4CD8F2C3}" dt="2023-11-20T14:15:15.861" v="1" actId="700"/>
          <ac:spMkLst>
            <pc:docMk/>
            <pc:sldMk cId="525233349" sldId="284"/>
            <ac:spMk id="3" creationId="{0B3BB17E-3D3E-F1AC-6F26-3FB5446F8FEB}"/>
          </ac:spMkLst>
        </pc:spChg>
        <pc:spChg chg="add mod">
          <ac:chgData name="Vermeulen, Sander" userId="e08259fd-81d2-4a86-9b20-28ba02d67a18" providerId="ADAL" clId="{3841B6D5-E571-4BC0-A63D-2D6F4CD8F2C3}" dt="2023-11-20T14:15:15.861" v="1" actId="700"/>
          <ac:spMkLst>
            <pc:docMk/>
            <pc:sldMk cId="525233349" sldId="284"/>
            <ac:spMk id="4" creationId="{ACA376F9-64CE-B226-6C67-09F5A6378E12}"/>
          </ac:spMkLst>
        </pc:spChg>
        <pc:spChg chg="add mod">
          <ac:chgData name="Vermeulen, Sander" userId="e08259fd-81d2-4a86-9b20-28ba02d67a18" providerId="ADAL" clId="{3841B6D5-E571-4BC0-A63D-2D6F4CD8F2C3}" dt="2023-11-20T14:15:15.861" v="1" actId="700"/>
          <ac:spMkLst>
            <pc:docMk/>
            <pc:sldMk cId="525233349" sldId="284"/>
            <ac:spMk id="5" creationId="{59C763AA-0665-78AB-10FA-9033D8BE6B88}"/>
          </ac:spMkLst>
        </pc:spChg>
      </pc:sldChg>
      <pc:sldChg chg="addSp delSp modSp new del mod modClrScheme chgLayout">
        <pc:chgData name="Vermeulen, Sander" userId="e08259fd-81d2-4a86-9b20-28ba02d67a18" providerId="ADAL" clId="{3841B6D5-E571-4BC0-A63D-2D6F4CD8F2C3}" dt="2023-11-20T14:18:57.478" v="11" actId="47"/>
        <pc:sldMkLst>
          <pc:docMk/>
          <pc:sldMk cId="4219019141" sldId="284"/>
        </pc:sldMkLst>
        <pc:spChg chg="add mod">
          <ac:chgData name="Vermeulen, Sander" userId="e08259fd-81d2-4a86-9b20-28ba02d67a18" providerId="ADAL" clId="{3841B6D5-E571-4BC0-A63D-2D6F4CD8F2C3}" dt="2023-11-20T14:18:05.681" v="5" actId="700"/>
          <ac:spMkLst>
            <pc:docMk/>
            <pc:sldMk cId="4219019141" sldId="284"/>
            <ac:spMk id="2" creationId="{F1028B32-76F3-5053-0C50-9A139CBD5230}"/>
          </ac:spMkLst>
        </pc:spChg>
        <pc:spChg chg="add del mod">
          <ac:chgData name="Vermeulen, Sander" userId="e08259fd-81d2-4a86-9b20-28ba02d67a18" providerId="ADAL" clId="{3841B6D5-E571-4BC0-A63D-2D6F4CD8F2C3}" dt="2023-11-20T14:18:41.918" v="10" actId="478"/>
          <ac:spMkLst>
            <pc:docMk/>
            <pc:sldMk cId="4219019141" sldId="284"/>
            <ac:spMk id="3" creationId="{48338E22-268D-757B-F6D5-14BEC386970C}"/>
          </ac:spMkLst>
        </pc:spChg>
        <pc:graphicFrameChg chg="add del mod">
          <ac:chgData name="Vermeulen, Sander" userId="e08259fd-81d2-4a86-9b20-28ba02d67a18" providerId="ADAL" clId="{3841B6D5-E571-4BC0-A63D-2D6F4CD8F2C3}" dt="2023-11-20T14:18:29.917" v="8" actId="1957"/>
          <ac:graphicFrameMkLst>
            <pc:docMk/>
            <pc:sldMk cId="4219019141" sldId="284"/>
            <ac:graphicFrameMk id="6" creationId="{3451BA9C-F3D6-AA2A-4B9F-35D5323C3435}"/>
          </ac:graphicFrameMkLst>
        </pc:graphicFrameChg>
      </pc:sldChg>
      <pc:sldMasterChg chg="modSldLayout">
        <pc:chgData name="Vermeulen, Sander" userId="e08259fd-81d2-4a86-9b20-28ba02d67a18" providerId="ADAL" clId="{3841B6D5-E571-4BC0-A63D-2D6F4CD8F2C3}" dt="2023-11-21T08:26:58.360" v="13" actId="962"/>
        <pc:sldMasterMkLst>
          <pc:docMk/>
          <pc:sldMasterMk cId="582609979" sldId="2147483648"/>
        </pc:sldMasterMkLst>
        <pc:sldLayoutChg chg="modSp">
          <pc:chgData name="Vermeulen, Sander" userId="e08259fd-81d2-4a86-9b20-28ba02d67a18" providerId="ADAL" clId="{3841B6D5-E571-4BC0-A63D-2D6F4CD8F2C3}" dt="2023-11-21T08:26:58.360" v="13" actId="962"/>
          <pc:sldLayoutMkLst>
            <pc:docMk/>
            <pc:sldMasterMk cId="582609979" sldId="2147483648"/>
            <pc:sldLayoutMk cId="352518537" sldId="2147483663"/>
          </pc:sldLayoutMkLst>
          <pc:spChg chg="mod">
            <ac:chgData name="Vermeulen, Sander" userId="e08259fd-81d2-4a86-9b20-28ba02d67a18" providerId="ADAL" clId="{3841B6D5-E571-4BC0-A63D-2D6F4CD8F2C3}" dt="2023-11-21T08:26:46.020" v="12" actId="962"/>
            <ac:spMkLst>
              <pc:docMk/>
              <pc:sldMasterMk cId="582609979" sldId="2147483648"/>
              <pc:sldLayoutMk cId="352518537" sldId="2147483663"/>
              <ac:spMk id="27" creationId="{A4305FD8-CD4E-6B02-BC32-6D3613367F90}"/>
            </ac:spMkLst>
          </pc:spChg>
          <pc:spChg chg="mod">
            <ac:chgData name="Vermeulen, Sander" userId="e08259fd-81d2-4a86-9b20-28ba02d67a18" providerId="ADAL" clId="{3841B6D5-E571-4BC0-A63D-2D6F4CD8F2C3}" dt="2023-11-21T08:26:58.360" v="13" actId="962"/>
            <ac:spMkLst>
              <pc:docMk/>
              <pc:sldMasterMk cId="582609979" sldId="2147483648"/>
              <pc:sldLayoutMk cId="352518537" sldId="2147483663"/>
              <ac:spMk id="28" creationId="{6ADD03D5-1C37-1E0C-4E42-960808D93124}"/>
            </ac:spMkLst>
          </pc:spChg>
        </pc:sldLayoutChg>
        <pc:sldLayoutChg chg="modSp mod">
          <pc:chgData name="Vermeulen, Sander" userId="e08259fd-81d2-4a86-9b20-28ba02d67a18" providerId="ADAL" clId="{3841B6D5-E571-4BC0-A63D-2D6F4CD8F2C3}" dt="2023-11-20T14:17:32.691" v="3" actId="1076"/>
          <pc:sldLayoutMkLst>
            <pc:docMk/>
            <pc:sldMasterMk cId="582609979" sldId="2147483648"/>
            <pc:sldLayoutMk cId="601542519" sldId="2147483679"/>
          </pc:sldLayoutMkLst>
          <pc:spChg chg="mod">
            <ac:chgData name="Vermeulen, Sander" userId="e08259fd-81d2-4a86-9b20-28ba02d67a18" providerId="ADAL" clId="{3841B6D5-E571-4BC0-A63D-2D6F4CD8F2C3}" dt="2023-11-20T14:17:32.691" v="3" actId="1076"/>
            <ac:spMkLst>
              <pc:docMk/>
              <pc:sldMasterMk cId="582609979" sldId="2147483648"/>
              <pc:sldLayoutMk cId="601542519" sldId="2147483679"/>
              <ac:spMk id="38" creationId="{B7F8EBED-2DFC-E921-9D36-C0D59E3829E0}"/>
            </ac:spMkLst>
          </pc:spChg>
        </pc:sldLayoutChg>
      </pc:sldMasterChg>
    </pc:docChg>
  </pc:docChgLst>
</pc:chgInfo>
</file>

<file path=ppt/comments/modernComment_115_7F40B27A.xml><?xml version="1.0" encoding="utf-8"?>
<p188:cmLst xmlns:a="http://schemas.openxmlformats.org/drawingml/2006/main" xmlns:r="http://schemas.openxmlformats.org/officeDocument/2006/relationships" xmlns:p188="http://schemas.microsoft.com/office/powerpoint/2018/8/main">
  <p188:cm id="{EB3240A7-C4D0-490C-B8CB-7631553C1565}" authorId="{C588E457-F3D1-11F5-0D59-C4CAFD62A8D0}" created="2023-11-14T08:18:55.606">
    <pc:sldMkLst xmlns:pc="http://schemas.microsoft.com/office/powerpoint/2013/main/command">
      <pc:docMk/>
      <pc:sldMk cId="2134946426" sldId="277"/>
    </pc:sldMkLst>
    <p188:txBody>
      <a:bodyPr/>
      <a:lstStyle/>
      <a:p>
        <a:r>
          <a:rPr lang="nl-NL"/>
          <a:t>Deze sheet maken zoals dia 9</a:t>
        </a:r>
      </a:p>
    </p188:txBody>
  </p188:cm>
</p188:cmLst>
</file>

<file path=ppt/comments/modernComment_116_CA2457BA.xml><?xml version="1.0" encoding="utf-8"?>
<p188:cmLst xmlns:a="http://schemas.openxmlformats.org/drawingml/2006/main" xmlns:r="http://schemas.openxmlformats.org/officeDocument/2006/relationships" xmlns:p188="http://schemas.microsoft.com/office/powerpoint/2018/8/main">
  <p188:cm id="{0BE3BEEE-C24E-4AF0-9074-2A29594F2BDF}" authorId="{C588E457-F3D1-11F5-0D59-C4CAFD62A8D0}" created="2023-11-14T08:14:50.506">
    <ac:txMkLst xmlns:ac="http://schemas.microsoft.com/office/drawing/2013/main/command">
      <pc:docMk xmlns:pc="http://schemas.microsoft.com/office/powerpoint/2013/main/command"/>
      <pc:sldMk xmlns:pc="http://schemas.microsoft.com/office/powerpoint/2013/main/command" cId="3391379386" sldId="278"/>
      <ac:spMk id="3" creationId="{26B20084-8FA5-4372-E1A6-45EC905A9A4B}"/>
      <ac:txMk cp="0" len="193">
        <ac:context len="194" hash="112332776"/>
      </ac:txMk>
    </ac:txMkLst>
    <p188:txBody>
      <a:bodyPr/>
      <a:lstStyle/>
      <a:p>
        <a:r>
          <a:rPr lang="nl-NL"/>
          <a:t>Staafdiagram:
Voor OKO is alleen de vraag school is zinloos verplicht.  
Of ze zich veilig voelen, zich vervelen , contact hebben met andere leerlingen en contact met docenten waren facultatief</a:t>
        </a:r>
      </a:p>
    </p188:txBody>
  </p188:cm>
</p188:cmLst>
</file>

<file path=ppt/comments/modernComment_118_97CA474D.xml><?xml version="1.0" encoding="utf-8"?>
<p188:cmLst xmlns:a="http://schemas.openxmlformats.org/drawingml/2006/main" xmlns:r="http://schemas.openxmlformats.org/officeDocument/2006/relationships" xmlns:p188="http://schemas.microsoft.com/office/powerpoint/2018/8/main">
  <p188:cm id="{D4930890-49D5-41A7-9CDC-5EEA02D59CC1}" authorId="{C588E457-F3D1-11F5-0D59-C4CAFD62A8D0}" created="2023-11-14T08:10:50.998">
    <ac:deMkLst xmlns:ac="http://schemas.microsoft.com/office/drawing/2013/main/command">
      <pc:docMk xmlns:pc="http://schemas.microsoft.com/office/powerpoint/2013/main/command"/>
      <pc:sldMk xmlns:pc="http://schemas.microsoft.com/office/powerpoint/2013/main/command" cId="2546616141" sldId="280"/>
      <ac:picMk id="7" creationId="{C377664D-5EC8-0E1E-B752-D5C4A53899E8}"/>
    </ac:deMkLst>
    <p188:txBody>
      <a:bodyPr/>
      <a:lstStyle/>
      <a:p>
        <a:r>
          <a:rPr lang="nl-NL"/>
          <a:t>Legenda klassen omdraaien en geen aslabels op x-as</a:t>
        </a:r>
      </a:p>
    </p188:txBody>
  </p188:cm>
  <p188:cm id="{FBE8718B-6AF6-4B48-A533-4E0799767977}" authorId="{A651888C-3F54-6CC8-3A18-DAF3B988797A}" created="2023-11-14T13:04:50.183">
    <ac:deMkLst xmlns:ac="http://schemas.microsoft.com/office/drawing/2013/main/command">
      <pc:docMk xmlns:pc="http://schemas.microsoft.com/office/powerpoint/2013/main/command"/>
      <pc:sldMk xmlns:pc="http://schemas.microsoft.com/office/powerpoint/2013/main/command" cId="2546616141" sldId="280"/>
      <ac:spMk id="5" creationId="{C47E0581-C3C4-2C78-55F5-38ED53D66AED}"/>
    </ac:deMkLst>
    <p188:txBody>
      <a:bodyPr/>
      <a:lstStyle/>
      <a:p>
        <a:r>
          <a:rPr lang="en-US"/>
          <a:t>Staaf diagram met 3 balken naar leerjaar:​​​
ouders weten waar jongeren is wanneer die niet thuis is​
ouders hebben duidelijke regels​​​
ouders brengen veel tijd door met jongere​​​</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EBBECAC4-2E7B-4F8F-9A4B-AD585A9C193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a:extLst>
              <a:ext uri="{FF2B5EF4-FFF2-40B4-BE49-F238E27FC236}">
                <a16:creationId xmlns:a16="http://schemas.microsoft.com/office/drawing/2014/main" id="{A903FDF7-94AC-44A9-8B57-EA4E7EFFAA6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EDBBAB-6028-4680-9556-A8238B314949}" type="datetimeFigureOut">
              <a:rPr lang="nl-NL" smtClean="0"/>
              <a:t>18-12-2023</a:t>
            </a:fld>
            <a:endParaRPr lang="nl-NL"/>
          </a:p>
        </p:txBody>
      </p:sp>
      <p:sp>
        <p:nvSpPr>
          <p:cNvPr id="4" name="Tijdelijke aanduiding voor voettekst 3">
            <a:extLst>
              <a:ext uri="{FF2B5EF4-FFF2-40B4-BE49-F238E27FC236}">
                <a16:creationId xmlns:a16="http://schemas.microsoft.com/office/drawing/2014/main" id="{29C166FE-01DB-4F65-AB1C-AC6312E344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a:extLst>
              <a:ext uri="{FF2B5EF4-FFF2-40B4-BE49-F238E27FC236}">
                <a16:creationId xmlns:a16="http://schemas.microsoft.com/office/drawing/2014/main" id="{48D10FC2-8D7C-4786-A51B-666BD71966B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BDADB5A-DDF7-45B4-A85B-ACE6999A9481}" type="slidenum">
              <a:rPr lang="nl-NL" smtClean="0"/>
              <a:t>‹nr.›</a:t>
            </a:fld>
            <a:endParaRPr lang="nl-NL"/>
          </a:p>
        </p:txBody>
      </p:sp>
    </p:spTree>
    <p:extLst>
      <p:ext uri="{BB962C8B-B14F-4D97-AF65-F5344CB8AC3E}">
        <p14:creationId xmlns:p14="http://schemas.microsoft.com/office/powerpoint/2010/main" val="653790468"/>
      </p:ext>
    </p:extLst>
  </p:cSld>
  <p:clrMap bg1="lt1" tx1="dk1" bg2="lt2" tx2="dk2" accent1="accent1" accent2="accent2" accent3="accent3" accent4="accent4" accent5="accent5" accent6="accent6" hlink="hlink" folHlink="folHlink"/>
</p:handoutMaster>
</file>

<file path=ppt/media/image1.png>
</file>

<file path=ppt/media/image2.svg>
</file>

<file path=ppt/media/image3.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F81271-B6F7-4A7E-8F6C-1E1DF4AA2733}" type="datetimeFigureOut">
              <a:t>18-12-2023</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CB1C5-35F9-456A-813D-06863788F202}" type="slidenum">
              <a:t>‹nr.›</a:t>
            </a:fld>
            <a:endParaRPr lang="nl-NL"/>
          </a:p>
        </p:txBody>
      </p:sp>
    </p:spTree>
    <p:extLst>
      <p:ext uri="{BB962C8B-B14F-4D97-AF65-F5344CB8AC3E}">
        <p14:creationId xmlns:p14="http://schemas.microsoft.com/office/powerpoint/2010/main" val="332292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nji.nl/sites/default/files/2021-06/Het-belang-van-sporten-in-groepsverband-voor-jeugd-en-jongvolwassenen.pdf"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gezondeschool.nl/voortgezet-onderwijs/gezondheidsthemas-en-criteria-vignet/werken-aan-mediawijsheid"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Loopt of fietst naar school: opsplitsing onderwijsniveau en klas</a:t>
            </a:r>
          </a:p>
          <a:p>
            <a:r>
              <a:rPr lang="nl-NL" dirty="0"/>
              <a:t>Beweegt 5 of meer </a:t>
            </a:r>
            <a:r>
              <a:rPr lang="nl-NL" dirty="0" err="1"/>
              <a:t>dgn</a:t>
            </a:r>
            <a:r>
              <a:rPr lang="nl-NL" dirty="0"/>
              <a:t> minsten 1 uur: opsplitsing onderwijsniveau</a:t>
            </a:r>
          </a:p>
          <a:p>
            <a:r>
              <a:rPr lang="nl-NL" dirty="0"/>
              <a:t>Sport wekelijks bij een club </a:t>
            </a:r>
            <a:r>
              <a:rPr lang="nl-NL" dirty="0" err="1"/>
              <a:t>etc</a:t>
            </a:r>
            <a:r>
              <a:rPr lang="nl-NL" dirty="0"/>
              <a:t>: opsplitsing onderwijsniveau</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cs typeface="Calibri"/>
              </a:rPr>
              <a:t>Vormgever</a:t>
            </a:r>
            <a:r>
              <a:rPr lang="en-US" sz="1200" dirty="0">
                <a:cs typeface="Calibri"/>
              </a:rPr>
              <a:t> </a:t>
            </a:r>
            <a:r>
              <a:rPr lang="en-US" sz="1200" dirty="0" err="1">
                <a:cs typeface="Calibri"/>
              </a:rPr>
              <a:t>vragen</a:t>
            </a:r>
            <a:r>
              <a:rPr lang="en-US" sz="1200" dirty="0">
                <a:cs typeface="Calibri"/>
              </a:rPr>
              <a:t> om </a:t>
            </a:r>
            <a:r>
              <a:rPr lang="en-US" sz="1200" dirty="0" err="1">
                <a:cs typeface="Calibri"/>
              </a:rPr>
              <a:t>opmaak</a:t>
            </a:r>
            <a:r>
              <a:rPr lang="en-US" sz="1200" dirty="0">
                <a:cs typeface="Calibri"/>
              </a:rPr>
              <a:t> in </a:t>
            </a:r>
            <a:r>
              <a:rPr lang="en-US" sz="1200" dirty="0" err="1">
                <a:cs typeface="Calibri"/>
              </a:rPr>
              <a:t>kader</a:t>
            </a:r>
            <a:r>
              <a:rPr lang="en-US" sz="1200" dirty="0">
                <a:cs typeface="Calibri"/>
              </a:rPr>
              <a:t> te </a:t>
            </a:r>
            <a:r>
              <a:rPr lang="en-US" sz="1200" dirty="0" err="1">
                <a:cs typeface="Calibri"/>
              </a:rPr>
              <a:t>doen</a:t>
            </a:r>
            <a:r>
              <a:rPr lang="en-US" sz="1200" dirty="0">
                <a:cs typeface="Calibri"/>
              </a:rPr>
              <a:t>, </a:t>
            </a:r>
            <a:r>
              <a:rPr lang="en-US" sz="1200" dirty="0" err="1">
                <a:cs typeface="Calibri"/>
              </a:rPr>
              <a:t>waardoor</a:t>
            </a:r>
            <a:r>
              <a:rPr lang="en-US" sz="1200" dirty="0">
                <a:cs typeface="Calibri"/>
              </a:rPr>
              <a:t> het </a:t>
            </a:r>
            <a:r>
              <a:rPr lang="en-US" sz="1200" dirty="0" err="1">
                <a:cs typeface="Calibri"/>
              </a:rPr>
              <a:t>duidelijk</a:t>
            </a:r>
            <a:r>
              <a:rPr lang="en-US" sz="1200" dirty="0">
                <a:cs typeface="Calibri"/>
              </a:rPr>
              <a:t> is </a:t>
            </a:r>
            <a:r>
              <a:rPr lang="en-US" sz="1200" dirty="0" err="1">
                <a:cs typeface="Calibri"/>
              </a:rPr>
              <a:t>dat</a:t>
            </a:r>
            <a:r>
              <a:rPr lang="en-US" sz="1200" dirty="0">
                <a:cs typeface="Calibri"/>
              </a:rPr>
              <a:t> % in </a:t>
            </a:r>
            <a:r>
              <a:rPr lang="en-US" sz="1200" dirty="0" err="1">
                <a:cs typeface="Calibri"/>
              </a:rPr>
              <a:t>bol</a:t>
            </a:r>
            <a:r>
              <a:rPr lang="en-US" sz="1200" dirty="0">
                <a:cs typeface="Calibri"/>
              </a:rPr>
              <a:t> </a:t>
            </a:r>
            <a:r>
              <a:rPr lang="en-US" sz="1200" dirty="0" err="1">
                <a:cs typeface="Calibri"/>
              </a:rPr>
              <a:t>bij</a:t>
            </a:r>
            <a:r>
              <a:rPr lang="en-US" sz="1200" dirty="0">
                <a:cs typeface="Calibri"/>
              </a:rPr>
              <a:t> </a:t>
            </a:r>
            <a:r>
              <a:rPr lang="en-US" sz="1200" dirty="0" err="1">
                <a:cs typeface="Calibri"/>
              </a:rPr>
              <a:t>staafgrafiek</a:t>
            </a:r>
            <a:r>
              <a:rPr lang="en-US" sz="1200" dirty="0">
                <a:cs typeface="Calibri"/>
              </a:rPr>
              <a:t> </a:t>
            </a:r>
            <a:r>
              <a:rPr lang="en-US" sz="1200" dirty="0" err="1">
                <a:cs typeface="Calibri"/>
              </a:rPr>
              <a:t>hoort</a:t>
            </a:r>
            <a:r>
              <a:rPr lang="en-US" sz="1200" dirty="0">
                <a:cs typeface="Calibri"/>
              </a:rPr>
              <a:t> en er maar </a:t>
            </a:r>
            <a:r>
              <a:rPr lang="en-US" sz="1200" dirty="0" err="1">
                <a:cs typeface="Calibri"/>
              </a:rPr>
              <a:t>één</a:t>
            </a:r>
            <a:r>
              <a:rPr lang="en-US" sz="1200" dirty="0">
                <a:cs typeface="Calibri"/>
              </a:rPr>
              <a:t> </a:t>
            </a:r>
            <a:r>
              <a:rPr lang="en-US" sz="1200" dirty="0" err="1">
                <a:cs typeface="Calibri"/>
              </a:rPr>
              <a:t>titel</a:t>
            </a:r>
            <a:r>
              <a:rPr lang="en-US" sz="1200" dirty="0">
                <a:cs typeface="Calibri"/>
              </a:rPr>
              <a:t> </a:t>
            </a:r>
            <a:r>
              <a:rPr lang="en-US" sz="1200" dirty="0" err="1">
                <a:cs typeface="Calibri"/>
              </a:rPr>
              <a:t>nodig</a:t>
            </a:r>
            <a:r>
              <a:rPr lang="en-US" sz="1200" dirty="0">
                <a:cs typeface="Calibri"/>
              </a:rPr>
              <a:t> is.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cs typeface="Calibri"/>
              </a:rPr>
              <a:t>Bron</a:t>
            </a:r>
            <a:r>
              <a:rPr lang="en-US" sz="1200" dirty="0">
                <a:cs typeface="Calibri"/>
              </a:rPr>
              <a:t>: </a:t>
            </a:r>
            <a:r>
              <a:rPr lang="nl-NL" sz="1800" b="0" i="0" u="sng" strike="noStrike" dirty="0">
                <a:solidFill>
                  <a:srgbClr val="0000FF"/>
                </a:solidFill>
                <a:effectLst/>
                <a:latin typeface="Calibri" panose="020F0502020204030204" pitchFamily="34" charset="0"/>
                <a:hlinkClick r:id="rId3"/>
              </a:rPr>
              <a:t>Het belang van sporten in groepsverband voor jeugd en jongvolwassenen (nji.nl)</a:t>
            </a:r>
            <a:r>
              <a:rPr lang="nl-NL" sz="1800" b="0" i="0" dirty="0">
                <a:solidFill>
                  <a:srgbClr val="000000"/>
                </a:solidFill>
                <a:effectLst/>
                <a:latin typeface="Calibri" panose="020F0502020204030204" pitchFamily="34" charset="0"/>
              </a:rPr>
              <a:t> </a:t>
            </a:r>
            <a:endParaRPr lang="en-US" sz="1200" dirty="0">
              <a:cs typeface="Calibri"/>
            </a:endParaRPr>
          </a:p>
        </p:txBody>
      </p:sp>
      <p:sp>
        <p:nvSpPr>
          <p:cNvPr id="4" name="Tijdelijke aanduiding voor dianummer 3"/>
          <p:cNvSpPr>
            <a:spLocks noGrp="1"/>
          </p:cNvSpPr>
          <p:nvPr>
            <p:ph type="sldNum" sz="quarter" idx="5"/>
          </p:nvPr>
        </p:nvSpPr>
        <p:spPr/>
        <p:txBody>
          <a:bodyPr/>
          <a:lstStyle/>
          <a:p>
            <a:fld id="{1D2CB1C5-35F9-456A-813D-06863788F202}" type="slidenum">
              <a:rPr lang="nl-NL" smtClean="0"/>
              <a:t>16</a:t>
            </a:fld>
            <a:endParaRPr lang="nl-NL"/>
          </a:p>
        </p:txBody>
      </p:sp>
    </p:spTree>
    <p:extLst>
      <p:ext uri="{BB962C8B-B14F-4D97-AF65-F5344CB8AC3E}">
        <p14:creationId xmlns:p14="http://schemas.microsoft.com/office/powerpoint/2010/main" val="350060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err="1">
                <a:cs typeface="Calibri"/>
              </a:rPr>
              <a:t>Uitsplitsing</a:t>
            </a:r>
            <a:r>
              <a:rPr lang="en-US" sz="1100">
                <a:cs typeface="Calibri"/>
              </a:rPr>
              <a:t> social media </a:t>
            </a:r>
            <a:r>
              <a:rPr lang="en-US" sz="1100" err="1">
                <a:cs typeface="Calibri"/>
              </a:rPr>
              <a:t>en</a:t>
            </a:r>
            <a:r>
              <a:rPr lang="en-US" sz="1100">
                <a:cs typeface="Calibri"/>
              </a:rPr>
              <a:t> </a:t>
            </a:r>
            <a:r>
              <a:rPr lang="en-US" sz="1100" err="1">
                <a:cs typeface="Calibri"/>
              </a:rPr>
              <a:t>gamen</a:t>
            </a:r>
            <a:r>
              <a:rPr lang="en-US" sz="1100">
                <a:cs typeface="Calibri"/>
              </a:rPr>
              <a:t> </a:t>
            </a:r>
            <a:r>
              <a:rPr lang="en-US" sz="1100" err="1">
                <a:cs typeface="Calibri"/>
              </a:rPr>
              <a:t>alleen</a:t>
            </a:r>
            <a:r>
              <a:rPr lang="en-US" sz="1100">
                <a:cs typeface="Calibri"/>
              </a:rPr>
              <a:t> naar </a:t>
            </a:r>
            <a:r>
              <a:rPr lang="en-US" sz="1100" err="1">
                <a:cs typeface="Calibri"/>
              </a:rPr>
              <a:t>geslacht</a:t>
            </a:r>
            <a:r>
              <a:rPr lang="en-US" sz="1100">
                <a:cs typeface="Calibri"/>
              </a:rPr>
              <a:t>, niet </a:t>
            </a:r>
            <a:r>
              <a:rPr lang="en-US" sz="1100" err="1">
                <a:cs typeface="Calibri"/>
              </a:rPr>
              <a:t>klas</a:t>
            </a:r>
            <a:r>
              <a:rPr lang="en-US" sz="1100">
                <a:cs typeface="Calibri"/>
              </a:rPr>
              <a:t> </a:t>
            </a:r>
            <a:r>
              <a:rPr lang="en-US" sz="1100" err="1">
                <a:cs typeface="Calibri"/>
              </a:rPr>
              <a:t>nodig</a:t>
            </a:r>
            <a:r>
              <a:rPr lang="en-US" sz="1100">
                <a:cs typeface="Calibri"/>
              </a:rPr>
              <a:t>. </a:t>
            </a:r>
            <a:r>
              <a:rPr lang="en-US" sz="1100" err="1">
                <a:cs typeface="Calibri"/>
              </a:rPr>
              <a:t>Vormgever</a:t>
            </a:r>
            <a:r>
              <a:rPr lang="en-US" sz="1100">
                <a:cs typeface="Calibri"/>
              </a:rPr>
              <a:t> vragen om </a:t>
            </a:r>
            <a:r>
              <a:rPr lang="en-US" sz="1100" err="1">
                <a:cs typeface="Calibri"/>
              </a:rPr>
              <a:t>opmaak</a:t>
            </a:r>
            <a:r>
              <a:rPr lang="en-US" sz="1100">
                <a:cs typeface="Calibri"/>
              </a:rPr>
              <a:t> in </a:t>
            </a:r>
            <a:r>
              <a:rPr lang="en-US" sz="1100" err="1">
                <a:cs typeface="Calibri"/>
              </a:rPr>
              <a:t>kader</a:t>
            </a:r>
            <a:r>
              <a:rPr lang="en-US" sz="1100">
                <a:cs typeface="Calibri"/>
              </a:rPr>
              <a:t> </a:t>
            </a:r>
            <a:r>
              <a:rPr lang="en-US" sz="1100" err="1">
                <a:cs typeface="Calibri"/>
              </a:rPr>
              <a:t>te</a:t>
            </a:r>
            <a:r>
              <a:rPr lang="en-US" sz="1100">
                <a:cs typeface="Calibri"/>
              </a:rPr>
              <a:t> </a:t>
            </a:r>
            <a:r>
              <a:rPr lang="en-US" sz="1100" err="1">
                <a:cs typeface="Calibri"/>
              </a:rPr>
              <a:t>doen</a:t>
            </a:r>
            <a:r>
              <a:rPr lang="en-US" sz="1100">
                <a:cs typeface="Calibri"/>
              </a:rPr>
              <a:t>, </a:t>
            </a:r>
            <a:r>
              <a:rPr lang="en-US" sz="1100" err="1">
                <a:cs typeface="Calibri"/>
              </a:rPr>
              <a:t>waardoor</a:t>
            </a:r>
            <a:r>
              <a:rPr lang="en-US" sz="1100">
                <a:cs typeface="Calibri"/>
              </a:rPr>
              <a:t> het </a:t>
            </a:r>
            <a:r>
              <a:rPr lang="en-US" sz="1100" err="1">
                <a:cs typeface="Calibri"/>
              </a:rPr>
              <a:t>duidelijk</a:t>
            </a:r>
            <a:r>
              <a:rPr lang="en-US" sz="1100">
                <a:cs typeface="Calibri"/>
              </a:rPr>
              <a:t> is </a:t>
            </a:r>
            <a:r>
              <a:rPr lang="en-US" sz="1100" err="1">
                <a:cs typeface="Calibri"/>
              </a:rPr>
              <a:t>dat</a:t>
            </a:r>
            <a:r>
              <a:rPr lang="en-US" sz="1100">
                <a:cs typeface="Calibri"/>
              </a:rPr>
              <a:t> % in </a:t>
            </a:r>
            <a:r>
              <a:rPr lang="en-US" sz="1100" err="1">
                <a:cs typeface="Calibri"/>
              </a:rPr>
              <a:t>bol</a:t>
            </a:r>
            <a:r>
              <a:rPr lang="en-US" sz="1100">
                <a:cs typeface="Calibri"/>
              </a:rPr>
              <a:t> bij </a:t>
            </a:r>
            <a:r>
              <a:rPr lang="en-US" sz="1100" err="1">
                <a:cs typeface="Calibri"/>
              </a:rPr>
              <a:t>staafgrafiek</a:t>
            </a:r>
            <a:r>
              <a:rPr lang="en-US" sz="1100">
                <a:cs typeface="Calibri"/>
              </a:rPr>
              <a:t> </a:t>
            </a:r>
            <a:r>
              <a:rPr lang="en-US" sz="1100" err="1">
                <a:cs typeface="Calibri"/>
              </a:rPr>
              <a:t>hoort</a:t>
            </a:r>
            <a:r>
              <a:rPr lang="en-US" sz="1100">
                <a:cs typeface="Calibri"/>
              </a:rPr>
              <a:t> </a:t>
            </a:r>
            <a:r>
              <a:rPr lang="en-US" sz="1100" err="1">
                <a:cs typeface="Calibri"/>
              </a:rPr>
              <a:t>en</a:t>
            </a:r>
            <a:r>
              <a:rPr lang="en-US" sz="1100">
                <a:cs typeface="Calibri"/>
              </a:rPr>
              <a:t> er maar </a:t>
            </a:r>
            <a:r>
              <a:rPr lang="en-US" sz="1100" err="1">
                <a:cs typeface="Calibri"/>
              </a:rPr>
              <a:t>één</a:t>
            </a:r>
            <a:r>
              <a:rPr lang="en-US" sz="1100">
                <a:cs typeface="Calibri"/>
              </a:rPr>
              <a:t> </a:t>
            </a:r>
            <a:r>
              <a:rPr lang="en-US" sz="1100" err="1">
                <a:cs typeface="Calibri"/>
              </a:rPr>
              <a:t>titel</a:t>
            </a:r>
            <a:r>
              <a:rPr lang="en-US" sz="1100">
                <a:cs typeface="Calibri"/>
              </a:rPr>
              <a:t> </a:t>
            </a:r>
            <a:r>
              <a:rPr lang="en-US" sz="1100" err="1">
                <a:cs typeface="Calibri"/>
              </a:rPr>
              <a:t>nodig</a:t>
            </a:r>
            <a:r>
              <a:rPr lang="en-US" sz="1100">
                <a:cs typeface="Calibri"/>
              </a:rPr>
              <a:t> is. </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100" b="0" i="0">
                <a:solidFill>
                  <a:srgbClr val="000000"/>
                </a:solidFill>
                <a:effectLst/>
                <a:latin typeface="Calibri" panose="020F0502020204030204" pitchFamily="34" charset="0"/>
              </a:rPr>
              <a:t>[1] </a:t>
            </a:r>
            <a:r>
              <a:rPr lang="nl-NL" sz="1100" b="0" i="0" u="sng" strike="noStrike">
                <a:solidFill>
                  <a:srgbClr val="0000FF"/>
                </a:solidFill>
                <a:effectLst/>
                <a:latin typeface="Calibri" panose="020F0502020204030204" pitchFamily="34" charset="0"/>
                <a:hlinkClick r:id="rId3"/>
              </a:rPr>
              <a:t>Effectief werken aan mediawijsheid in het voortgezet onderwijs | Gezonde School</a:t>
            </a:r>
            <a:r>
              <a:rPr lang="nl-NL" sz="1100" b="0" i="0">
                <a:solidFill>
                  <a:srgbClr val="000000"/>
                </a:solidFill>
                <a:effectLst/>
                <a:latin typeface="Calibri" panose="020F0502020204030204" pitchFamily="34" charset="0"/>
              </a:rPr>
              <a:t> </a:t>
            </a:r>
            <a:endParaRPr lang="nl-NL" sz="1100" b="0" i="0">
              <a:solidFill>
                <a:srgbClr val="000000"/>
              </a:solidFill>
              <a:effectLst/>
              <a:latin typeface="Segoe UI" panose="020B0502040204020203" pitchFamily="34" charset="0"/>
            </a:endParaRPr>
          </a:p>
          <a:p>
            <a:endParaRPr lang="en-US" sz="1100">
              <a:cs typeface="Calibri"/>
            </a:endParaRPr>
          </a:p>
        </p:txBody>
      </p:sp>
      <p:sp>
        <p:nvSpPr>
          <p:cNvPr id="4" name="Tijdelijke aanduiding voor dianummer 3"/>
          <p:cNvSpPr>
            <a:spLocks noGrp="1"/>
          </p:cNvSpPr>
          <p:nvPr>
            <p:ph type="sldNum" sz="quarter" idx="5"/>
          </p:nvPr>
        </p:nvSpPr>
        <p:spPr/>
        <p:txBody>
          <a:bodyPr/>
          <a:lstStyle/>
          <a:p>
            <a:fld id="{1D2CB1C5-35F9-456A-813D-06863788F202}" type="slidenum">
              <a:t>17</a:t>
            </a:fld>
            <a:endParaRPr lang="nl-NL"/>
          </a:p>
        </p:txBody>
      </p:sp>
    </p:spTree>
    <p:extLst>
      <p:ext uri="{BB962C8B-B14F-4D97-AF65-F5344CB8AC3E}">
        <p14:creationId xmlns:p14="http://schemas.microsoft.com/office/powerpoint/2010/main" val="12919246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cid:8bda4976-7ba9-4e2c-b0f5-88294a94fb4d@EURPRD10.PROD.OUTLOOK.COM" TargetMode="Externa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pagina">
    <p:spTree>
      <p:nvGrpSpPr>
        <p:cNvPr id="1" name=""/>
        <p:cNvGrpSpPr/>
        <p:nvPr/>
      </p:nvGrpSpPr>
      <p:grpSpPr>
        <a:xfrm>
          <a:off x="0" y="0"/>
          <a:ext cx="0" cy="0"/>
          <a:chOff x="0" y="0"/>
          <a:chExt cx="0" cy="0"/>
        </a:xfrm>
      </p:grpSpPr>
      <p:sp>
        <p:nvSpPr>
          <p:cNvPr id="3" name="Tekstvak 2">
            <a:extLst>
              <a:ext uri="{FF2B5EF4-FFF2-40B4-BE49-F238E27FC236}">
                <a16:creationId xmlns:a16="http://schemas.microsoft.com/office/drawing/2014/main" id="{7AD222FE-C5E0-A8FA-E370-81E6E376DF77}"/>
              </a:ext>
            </a:extLst>
          </p:cNvPr>
          <p:cNvSpPr txBox="1"/>
          <p:nvPr userDrawn="1"/>
        </p:nvSpPr>
        <p:spPr>
          <a:xfrm>
            <a:off x="1929104" y="1867879"/>
            <a:ext cx="8708293" cy="1257299"/>
          </a:xfrm>
          <a:prstGeom prst="rect">
            <a:avLst/>
          </a:prstGeom>
        </p:spPr>
        <p:txBody>
          <a:bodyPr anchor="ctr"/>
          <a:lstStyle>
            <a:lvl1pPr lvl="0" indent="0" algn="ctr" defTabSz="1087873">
              <a:spcBef>
                <a:spcPct val="20000"/>
              </a:spcBef>
              <a:buFont typeface="Arial" panose="020B0604020202020204" pitchFamily="34" charset="0"/>
              <a:buNone/>
              <a:defRPr sz="3807" b="1">
                <a:solidFill>
                  <a:srgbClr val="009898"/>
                </a:solidFill>
                <a:latin typeface="Century Gothic" panose="020B0502020202020204" pitchFamily="34" charset="0"/>
                <a:cs typeface="Arial" panose="020B0604020202020204" pitchFamily="34" charset="0"/>
              </a:defRPr>
            </a:lvl1pPr>
            <a:lvl2pPr marL="543937" indent="0" defTabSz="1087873">
              <a:spcBef>
                <a:spcPct val="20000"/>
              </a:spcBef>
              <a:buFont typeface="Arial" panose="020B0604020202020204" pitchFamily="34" charset="0"/>
              <a:buNone/>
              <a:defRPr sz="3331">
                <a:latin typeface="Arial" panose="020B0604020202020204" pitchFamily="34" charset="0"/>
                <a:cs typeface="Arial" panose="020B0604020202020204" pitchFamily="34" charset="0"/>
              </a:defRPr>
            </a:lvl2pPr>
            <a:lvl3pPr marL="1087873" indent="0" defTabSz="1087873">
              <a:spcBef>
                <a:spcPct val="20000"/>
              </a:spcBef>
              <a:buFont typeface="Arial" panose="020B0604020202020204" pitchFamily="34" charset="0"/>
              <a:buNone/>
              <a:defRPr sz="2855">
                <a:latin typeface="Arial" panose="020B0604020202020204" pitchFamily="34" charset="0"/>
                <a:cs typeface="Arial" panose="020B0604020202020204" pitchFamily="34" charset="0"/>
              </a:defRPr>
            </a:lvl3pPr>
            <a:lvl4pPr marL="1631810" indent="0" defTabSz="1087873">
              <a:spcBef>
                <a:spcPct val="20000"/>
              </a:spcBef>
              <a:buFont typeface="Arial" panose="020B0604020202020204" pitchFamily="34" charset="0"/>
              <a:buNone/>
              <a:defRPr sz="2380">
                <a:latin typeface="Arial" panose="020B0604020202020204" pitchFamily="34" charset="0"/>
                <a:cs typeface="Arial" panose="020B0604020202020204" pitchFamily="34" charset="0"/>
              </a:defRPr>
            </a:lvl4pPr>
            <a:lvl5pPr marL="2175746" indent="0" defTabSz="1087873">
              <a:spcBef>
                <a:spcPct val="20000"/>
              </a:spcBef>
              <a:buFont typeface="Arial" panose="020B0604020202020204" pitchFamily="34" charset="0"/>
              <a:buNone/>
              <a:defRPr sz="2380">
                <a:latin typeface="Arial" panose="020B0604020202020204" pitchFamily="34" charset="0"/>
                <a:cs typeface="Arial" panose="020B0604020202020204" pitchFamily="34" charset="0"/>
              </a:defRPr>
            </a:lvl5pPr>
            <a:lvl6pPr marL="2991651" indent="-271968" defTabSz="1087873">
              <a:spcBef>
                <a:spcPct val="20000"/>
              </a:spcBef>
              <a:buFont typeface="Arial" panose="020B0604020202020204" pitchFamily="34" charset="0"/>
              <a:buChar char="•"/>
              <a:defRPr sz="2380"/>
            </a:lvl6pPr>
            <a:lvl7pPr marL="3535588" indent="-271968" defTabSz="1087873">
              <a:spcBef>
                <a:spcPct val="20000"/>
              </a:spcBef>
              <a:buFont typeface="Arial" panose="020B0604020202020204" pitchFamily="34" charset="0"/>
              <a:buChar char="•"/>
              <a:defRPr sz="2380"/>
            </a:lvl7pPr>
            <a:lvl8pPr marL="4079524" indent="-271968" defTabSz="1087873">
              <a:spcBef>
                <a:spcPct val="20000"/>
              </a:spcBef>
              <a:buFont typeface="Arial" panose="020B0604020202020204" pitchFamily="34" charset="0"/>
              <a:buChar char="•"/>
              <a:defRPr sz="2380"/>
            </a:lvl8pPr>
            <a:lvl9pPr marL="4623461" indent="-271968" defTabSz="1087873">
              <a:spcBef>
                <a:spcPct val="20000"/>
              </a:spcBef>
              <a:buFont typeface="Arial" panose="020B0604020202020204" pitchFamily="34" charset="0"/>
              <a:buChar char="•"/>
              <a:defRPr sz="2380"/>
            </a:lvl9pPr>
          </a:lstStyle>
          <a:p>
            <a:pPr lvl="0"/>
            <a:r>
              <a:rPr lang="nl-NL" sz="4000"/>
              <a:t>Schoolprofiel</a:t>
            </a:r>
          </a:p>
        </p:txBody>
      </p:sp>
      <p:sp>
        <p:nvSpPr>
          <p:cNvPr id="5" name="Tekstvak 4">
            <a:extLst>
              <a:ext uri="{FF2B5EF4-FFF2-40B4-BE49-F238E27FC236}">
                <a16:creationId xmlns:a16="http://schemas.microsoft.com/office/drawing/2014/main" id="{295BBC29-5DB9-8D27-B682-D13C9FC9512B}"/>
              </a:ext>
            </a:extLst>
          </p:cNvPr>
          <p:cNvSpPr txBox="1"/>
          <p:nvPr userDrawn="1"/>
        </p:nvSpPr>
        <p:spPr>
          <a:xfrm>
            <a:off x="1929104" y="4536998"/>
            <a:ext cx="8708293" cy="1257299"/>
          </a:xfrm>
          <a:prstGeom prst="rect">
            <a:avLst/>
          </a:prstGeom>
        </p:spPr>
        <p:txBody>
          <a:bodyPr anchor="ctr"/>
          <a:lstStyle>
            <a:lvl1pPr lvl="0" indent="0" algn="ctr" defTabSz="1087873">
              <a:spcBef>
                <a:spcPct val="20000"/>
              </a:spcBef>
              <a:buFont typeface="Arial" panose="020B0604020202020204" pitchFamily="34" charset="0"/>
              <a:buNone/>
              <a:defRPr sz="3807" b="1">
                <a:solidFill>
                  <a:srgbClr val="009898"/>
                </a:solidFill>
                <a:latin typeface="Century Gothic" panose="020B0502020202020204" pitchFamily="34" charset="0"/>
                <a:cs typeface="Arial" panose="020B0604020202020204" pitchFamily="34" charset="0"/>
              </a:defRPr>
            </a:lvl1pPr>
            <a:lvl2pPr marL="543937" indent="0" defTabSz="1087873">
              <a:spcBef>
                <a:spcPct val="20000"/>
              </a:spcBef>
              <a:buFont typeface="Arial" panose="020B0604020202020204" pitchFamily="34" charset="0"/>
              <a:buNone/>
              <a:defRPr sz="3331">
                <a:latin typeface="Arial" panose="020B0604020202020204" pitchFamily="34" charset="0"/>
                <a:cs typeface="Arial" panose="020B0604020202020204" pitchFamily="34" charset="0"/>
              </a:defRPr>
            </a:lvl2pPr>
            <a:lvl3pPr marL="1087873" indent="0" defTabSz="1087873">
              <a:spcBef>
                <a:spcPct val="20000"/>
              </a:spcBef>
              <a:buFont typeface="Arial" panose="020B0604020202020204" pitchFamily="34" charset="0"/>
              <a:buNone/>
              <a:defRPr sz="2855">
                <a:latin typeface="Arial" panose="020B0604020202020204" pitchFamily="34" charset="0"/>
                <a:cs typeface="Arial" panose="020B0604020202020204" pitchFamily="34" charset="0"/>
              </a:defRPr>
            </a:lvl3pPr>
            <a:lvl4pPr marL="1631810" indent="0" defTabSz="1087873">
              <a:spcBef>
                <a:spcPct val="20000"/>
              </a:spcBef>
              <a:buFont typeface="Arial" panose="020B0604020202020204" pitchFamily="34" charset="0"/>
              <a:buNone/>
              <a:defRPr sz="2380">
                <a:latin typeface="Arial" panose="020B0604020202020204" pitchFamily="34" charset="0"/>
                <a:cs typeface="Arial" panose="020B0604020202020204" pitchFamily="34" charset="0"/>
              </a:defRPr>
            </a:lvl4pPr>
            <a:lvl5pPr marL="2175746" indent="0" defTabSz="1087873">
              <a:spcBef>
                <a:spcPct val="20000"/>
              </a:spcBef>
              <a:buFont typeface="Arial" panose="020B0604020202020204" pitchFamily="34" charset="0"/>
              <a:buNone/>
              <a:defRPr sz="2380">
                <a:latin typeface="Arial" panose="020B0604020202020204" pitchFamily="34" charset="0"/>
                <a:cs typeface="Arial" panose="020B0604020202020204" pitchFamily="34" charset="0"/>
              </a:defRPr>
            </a:lvl5pPr>
            <a:lvl6pPr marL="2991651" indent="-271968" defTabSz="1087873">
              <a:spcBef>
                <a:spcPct val="20000"/>
              </a:spcBef>
              <a:buFont typeface="Arial" panose="020B0604020202020204" pitchFamily="34" charset="0"/>
              <a:buChar char="•"/>
              <a:defRPr sz="2380"/>
            </a:lvl6pPr>
            <a:lvl7pPr marL="3535588" indent="-271968" defTabSz="1087873">
              <a:spcBef>
                <a:spcPct val="20000"/>
              </a:spcBef>
              <a:buFont typeface="Arial" panose="020B0604020202020204" pitchFamily="34" charset="0"/>
              <a:buChar char="•"/>
              <a:defRPr sz="2380"/>
            </a:lvl7pPr>
            <a:lvl8pPr marL="4079524" indent="-271968" defTabSz="1087873">
              <a:spcBef>
                <a:spcPct val="20000"/>
              </a:spcBef>
              <a:buFont typeface="Arial" panose="020B0604020202020204" pitchFamily="34" charset="0"/>
              <a:buChar char="•"/>
              <a:defRPr sz="2380"/>
            </a:lvl8pPr>
            <a:lvl9pPr marL="4623461" indent="-271968" defTabSz="1087873">
              <a:spcBef>
                <a:spcPct val="20000"/>
              </a:spcBef>
              <a:buFont typeface="Arial" panose="020B0604020202020204" pitchFamily="34" charset="0"/>
              <a:buChar char="•"/>
              <a:defRPr sz="2380"/>
            </a:lvl9pPr>
          </a:lstStyle>
          <a:p>
            <a:pPr lvl="0"/>
            <a:r>
              <a:rPr lang="nl-NL" sz="4000"/>
              <a:t>December 2023</a:t>
            </a:r>
          </a:p>
        </p:txBody>
      </p:sp>
      <p:sp>
        <p:nvSpPr>
          <p:cNvPr id="10" name="Rapport">
            <a:extLst>
              <a:ext uri="{FF2B5EF4-FFF2-40B4-BE49-F238E27FC236}">
                <a16:creationId xmlns:a16="http://schemas.microsoft.com/office/drawing/2014/main" id="{79C5A450-F904-4990-F8B1-1711DCE53D94}"/>
              </a:ext>
            </a:extLst>
          </p:cNvPr>
          <p:cNvSpPr>
            <a:spLocks noGrp="1"/>
          </p:cNvSpPr>
          <p:nvPr>
            <p:ph type="body" sz="quarter" idx="13" hasCustomPrompt="1"/>
          </p:nvPr>
        </p:nvSpPr>
        <p:spPr>
          <a:xfrm>
            <a:off x="1929104" y="3202425"/>
            <a:ext cx="8708293" cy="1257300"/>
          </a:xfrm>
          <a:prstGeom prst="rect">
            <a:avLst/>
          </a:prstGeom>
        </p:spPr>
        <p:txBody>
          <a:bodyPr anchor="ctr"/>
          <a:lstStyle>
            <a:lvl1pPr marL="0" indent="0" algn="ctr">
              <a:buNone/>
              <a:defRPr sz="4000" b="0">
                <a:solidFill>
                  <a:srgbClr val="009898"/>
                </a:solidFill>
                <a:latin typeface="Century Gothic" panose="020B0502020202020204" pitchFamily="34" charset="0"/>
                <a:cs typeface="Arial" panose="020B0604020202020204" pitchFamily="34" charset="0"/>
              </a:defRPr>
            </a:lvl1pPr>
            <a:lvl2pPr marL="669545" indent="0">
              <a:buNone/>
              <a:defRPr>
                <a:latin typeface="Arial" panose="020B0604020202020204" pitchFamily="34" charset="0"/>
                <a:cs typeface="Arial" panose="020B0604020202020204" pitchFamily="34" charset="0"/>
              </a:defRPr>
            </a:lvl2pPr>
            <a:lvl3pPr marL="1339088" indent="0">
              <a:buNone/>
              <a:defRPr>
                <a:latin typeface="Arial" panose="020B0604020202020204" pitchFamily="34" charset="0"/>
                <a:cs typeface="Arial" panose="020B0604020202020204" pitchFamily="34" charset="0"/>
              </a:defRPr>
            </a:lvl3pPr>
            <a:lvl4pPr marL="2008634" indent="0">
              <a:buNone/>
              <a:defRPr>
                <a:latin typeface="Arial" panose="020B0604020202020204" pitchFamily="34" charset="0"/>
                <a:cs typeface="Arial" panose="020B0604020202020204" pitchFamily="34" charset="0"/>
              </a:defRPr>
            </a:lvl4pPr>
            <a:lvl5pPr marL="2678176" indent="0">
              <a:buNone/>
              <a:defRPr>
                <a:latin typeface="Arial" panose="020B0604020202020204" pitchFamily="34" charset="0"/>
                <a:cs typeface="Arial" panose="020B0604020202020204" pitchFamily="34" charset="0"/>
              </a:defRPr>
            </a:lvl5pPr>
          </a:lstStyle>
          <a:p>
            <a:pPr lvl="0"/>
            <a:r>
              <a:rPr lang="nl-NL"/>
              <a:t>Schoolnaam</a:t>
            </a:r>
          </a:p>
        </p:txBody>
      </p:sp>
      <p:pic>
        <p:nvPicPr>
          <p:cNvPr id="4" name="Afbeelding 3" descr="Banner met de tekst gezondheidsmonitor jeugd 2023 en drie personen die aan het lezen zijn.">
            <a:extLst>
              <a:ext uri="{FF2B5EF4-FFF2-40B4-BE49-F238E27FC236}">
                <a16:creationId xmlns:a16="http://schemas.microsoft.com/office/drawing/2014/main" id="{216E9978-5F99-9628-7EC3-5A08735E5EF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204000" cy="1830600"/>
          </a:xfrm>
          <a:prstGeom prst="rect">
            <a:avLst/>
          </a:prstGeom>
        </p:spPr>
      </p:pic>
    </p:spTree>
    <p:extLst>
      <p:ext uri="{BB962C8B-B14F-4D97-AF65-F5344CB8AC3E}">
        <p14:creationId xmlns:p14="http://schemas.microsoft.com/office/powerpoint/2010/main" val="3923193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chool OKO">
    <p:spTree>
      <p:nvGrpSpPr>
        <p:cNvPr id="1" name=""/>
        <p:cNvGrpSpPr/>
        <p:nvPr/>
      </p:nvGrpSpPr>
      <p:grpSpPr>
        <a:xfrm>
          <a:off x="0" y="0"/>
          <a:ext cx="0" cy="0"/>
          <a:chOff x="0" y="0"/>
          <a:chExt cx="0" cy="0"/>
        </a:xfrm>
      </p:grpSpPr>
      <p:sp>
        <p:nvSpPr>
          <p:cNvPr id="7" name="Rectangle 16">
            <a:extLst>
              <a:ext uri="{FF2B5EF4-FFF2-40B4-BE49-F238E27FC236}">
                <a16:creationId xmlns:a16="http://schemas.microsoft.com/office/drawing/2014/main" id="{28B0E0AF-56FA-B90F-C70F-31CE5DD79402}"/>
              </a:ext>
            </a:extLst>
          </p:cNvPr>
          <p:cNvSpPr/>
          <p:nvPr userDrawn="1"/>
        </p:nvSpPr>
        <p:spPr>
          <a:xfrm>
            <a:off x="0" y="-12753"/>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2. School OKO</a:t>
            </a:r>
          </a:p>
        </p:txBody>
      </p:sp>
      <p:sp>
        <p:nvSpPr>
          <p:cNvPr id="8" name="Rectangle 16">
            <a:extLst>
              <a:ext uri="{FF2B5EF4-FFF2-40B4-BE49-F238E27FC236}">
                <a16:creationId xmlns:a16="http://schemas.microsoft.com/office/drawing/2014/main" id="{C8FF4879-212C-D941-2604-B2BD54A17402}"/>
              </a:ext>
            </a:extLst>
          </p:cNvPr>
          <p:cNvSpPr/>
          <p:nvPr userDrawn="1"/>
        </p:nvSpPr>
        <p:spPr>
          <a:xfrm rot="10800000" flipH="1">
            <a:off x="9719594" y="-16814"/>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9" name="Rechte verbindingslijn 8" hidden="1">
            <a:extLst>
              <a:ext uri="{FF2B5EF4-FFF2-40B4-BE49-F238E27FC236}">
                <a16:creationId xmlns:a16="http://schemas.microsoft.com/office/drawing/2014/main" id="{B3CFF46E-1E53-7C2B-1F88-ABBF5B7A401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0" name="Rechte verbindingslijn 9">
            <a:extLst>
              <a:ext uri="{FF2B5EF4-FFF2-40B4-BE49-F238E27FC236}">
                <a16:creationId xmlns:a16="http://schemas.microsoft.com/office/drawing/2014/main" id="{5639E6EE-880A-DD16-E756-AD6F16C6254D}"/>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hoek 10" hidden="1">
            <a:extLst>
              <a:ext uri="{FF2B5EF4-FFF2-40B4-BE49-F238E27FC236}">
                <a16:creationId xmlns:a16="http://schemas.microsoft.com/office/drawing/2014/main" id="{A02D192D-D6BB-9FEA-77EE-1179756D2834}"/>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2" name="Rechthoek 11" hidden="1">
            <a:extLst>
              <a:ext uri="{FF2B5EF4-FFF2-40B4-BE49-F238E27FC236}">
                <a16:creationId xmlns:a16="http://schemas.microsoft.com/office/drawing/2014/main" id="{C818CE4F-439C-3AD9-8AA3-F5E68A1720AC}"/>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Rechthoek 12">
            <a:extLst>
              <a:ext uri="{FF2B5EF4-FFF2-40B4-BE49-F238E27FC236}">
                <a16:creationId xmlns:a16="http://schemas.microsoft.com/office/drawing/2014/main" id="{BFA7E9BC-6AF3-5BD9-6CF0-4DB1B18BFCC5}"/>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4" name="Afbeelding 13" descr="Afbeelding met tekst, Lettertype, schermopname, logo&#10;&#10;Automatisch gegenereerde beschrijving">
            <a:extLst>
              <a:ext uri="{FF2B5EF4-FFF2-40B4-BE49-F238E27FC236}">
                <a16:creationId xmlns:a16="http://schemas.microsoft.com/office/drawing/2014/main" id="{3551126A-B4F8-82E5-E854-FD95B5C30936}"/>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38" name="Grafiek schoolbeleving OKO">
            <a:extLst>
              <a:ext uri="{FF2B5EF4-FFF2-40B4-BE49-F238E27FC236}">
                <a16:creationId xmlns:a16="http://schemas.microsoft.com/office/drawing/2014/main" id="{B7F8EBED-2DFC-E921-9D36-C0D59E3829E0}"/>
              </a:ext>
            </a:extLst>
          </p:cNvPr>
          <p:cNvSpPr>
            <a:spLocks noGrp="1"/>
          </p:cNvSpPr>
          <p:nvPr>
            <p:ph type="chart" sz="quarter" idx="14"/>
          </p:nvPr>
        </p:nvSpPr>
        <p:spPr>
          <a:xfrm>
            <a:off x="457217" y="1519200"/>
            <a:ext cx="7365967" cy="488063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17029148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ezondheid en Geluk">
    <p:spTree>
      <p:nvGrpSpPr>
        <p:cNvPr id="1" name=""/>
        <p:cNvGrpSpPr/>
        <p:nvPr/>
      </p:nvGrpSpPr>
      <p:grpSpPr>
        <a:xfrm>
          <a:off x="0" y="0"/>
          <a:ext cx="0" cy="0"/>
          <a:chOff x="0" y="0"/>
          <a:chExt cx="0" cy="0"/>
        </a:xfrm>
      </p:grpSpPr>
      <p:sp>
        <p:nvSpPr>
          <p:cNvPr id="11" name="Rectangle 16">
            <a:extLst>
              <a:ext uri="{FF2B5EF4-FFF2-40B4-BE49-F238E27FC236}">
                <a16:creationId xmlns:a16="http://schemas.microsoft.com/office/drawing/2014/main" id="{FF6D8850-0085-C881-9582-A2B3710ACD7E}"/>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3. Gezondheid en geluk</a:t>
            </a:r>
          </a:p>
        </p:txBody>
      </p:sp>
      <p:sp>
        <p:nvSpPr>
          <p:cNvPr id="15" name="Rectangle 16">
            <a:extLst>
              <a:ext uri="{FF2B5EF4-FFF2-40B4-BE49-F238E27FC236}">
                <a16:creationId xmlns:a16="http://schemas.microsoft.com/office/drawing/2014/main" id="{A763C116-2583-57EA-96E0-7AC9A37C1DA3}"/>
              </a:ext>
            </a:extLst>
          </p:cNvPr>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16" name="Rechte verbindingslijn 15" hidden="1">
            <a:extLst>
              <a:ext uri="{FF2B5EF4-FFF2-40B4-BE49-F238E27FC236}">
                <a16:creationId xmlns:a16="http://schemas.microsoft.com/office/drawing/2014/main" id="{A547F1BE-A357-0035-C17F-79B51F1A243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8" name="Rechte verbindingslijn 17">
            <a:extLst>
              <a:ext uri="{FF2B5EF4-FFF2-40B4-BE49-F238E27FC236}">
                <a16:creationId xmlns:a16="http://schemas.microsoft.com/office/drawing/2014/main" id="{2BDC6982-5E05-D0D8-2BEA-A731689CD53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9" name="Rechthoek 18" hidden="1">
            <a:extLst>
              <a:ext uri="{FF2B5EF4-FFF2-40B4-BE49-F238E27FC236}">
                <a16:creationId xmlns:a16="http://schemas.microsoft.com/office/drawing/2014/main" id="{9C90250F-66E0-5F0D-21FB-2DF018B715DD}"/>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Rechthoek 20" hidden="1">
            <a:extLst>
              <a:ext uri="{FF2B5EF4-FFF2-40B4-BE49-F238E27FC236}">
                <a16:creationId xmlns:a16="http://schemas.microsoft.com/office/drawing/2014/main" id="{215ED514-AADD-15D2-FE3F-BD5C26AA1DCE}"/>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Rechthoek 21">
            <a:extLst>
              <a:ext uri="{FF2B5EF4-FFF2-40B4-BE49-F238E27FC236}">
                <a16:creationId xmlns:a16="http://schemas.microsoft.com/office/drawing/2014/main" id="{D2C6E18D-CC15-2012-4379-CBDD6E87583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3" name="Afbeelding 22" descr="Afbeelding met tekst, Lettertype, schermopname, logo&#10;&#10;Automatisch gegenereerde beschrijving">
            <a:extLst>
              <a:ext uri="{FF2B5EF4-FFF2-40B4-BE49-F238E27FC236}">
                <a16:creationId xmlns:a16="http://schemas.microsoft.com/office/drawing/2014/main" id="{83290FFF-BD3A-FEB8-215E-A8957EB6B7A3}"/>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4" name="Tekstvak 3">
            <a:extLst>
              <a:ext uri="{FF2B5EF4-FFF2-40B4-BE49-F238E27FC236}">
                <a16:creationId xmlns:a16="http://schemas.microsoft.com/office/drawing/2014/main" id="{94E32A27-5801-1C13-F2EC-DE86F3882F38}"/>
              </a:ext>
            </a:extLst>
          </p:cNvPr>
          <p:cNvSpPr txBox="1"/>
          <p:nvPr userDrawn="1"/>
        </p:nvSpPr>
        <p:spPr>
          <a:xfrm>
            <a:off x="5207012" y="4365890"/>
            <a:ext cx="2616175"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ervaart een goede gezondheid</a:t>
            </a:r>
          </a:p>
        </p:txBody>
      </p:sp>
      <p:sp>
        <p:nvSpPr>
          <p:cNvPr id="6" name="Tekstvak 5">
            <a:extLst>
              <a:ext uri="{FF2B5EF4-FFF2-40B4-BE49-F238E27FC236}">
                <a16:creationId xmlns:a16="http://schemas.microsoft.com/office/drawing/2014/main" id="{5B8F2C59-73EB-E46C-2340-B733C449931C}"/>
              </a:ext>
            </a:extLst>
          </p:cNvPr>
          <p:cNvSpPr txBox="1"/>
          <p:nvPr userDrawn="1"/>
        </p:nvSpPr>
        <p:spPr>
          <a:xfrm>
            <a:off x="5207012" y="5827811"/>
            <a:ext cx="2616175" cy="307777"/>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voelt zich meestal gelukkig</a:t>
            </a:r>
          </a:p>
        </p:txBody>
      </p:sp>
      <p:sp>
        <p:nvSpPr>
          <p:cNvPr id="10" name="Tekstvak 9">
            <a:extLst>
              <a:ext uri="{FF2B5EF4-FFF2-40B4-BE49-F238E27FC236}">
                <a16:creationId xmlns:a16="http://schemas.microsoft.com/office/drawing/2014/main" id="{C41DE5DE-AB70-720A-1D42-E507A0A8F0E0}"/>
              </a:ext>
            </a:extLst>
          </p:cNvPr>
          <p:cNvSpPr txBox="1"/>
          <p:nvPr userDrawn="1"/>
        </p:nvSpPr>
        <p:spPr>
          <a:xfrm>
            <a:off x="457218" y="1519200"/>
            <a:ext cx="7365969" cy="1546577"/>
          </a:xfrm>
          <a:prstGeom prst="rect">
            <a:avLst/>
          </a:prstGeom>
          <a:noFill/>
        </p:spPr>
        <p:txBody>
          <a:bodyPr wrap="square" rtlCol="0">
            <a:spAutoFit/>
          </a:body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1" kern="1200" dirty="0">
                <a:solidFill>
                  <a:schemeClr val="tx1"/>
                </a:solidFill>
                <a:latin typeface="Century Gothic" panose="020B0502020202020204" pitchFamily="34" charset="0"/>
                <a:ea typeface="+mn-ea"/>
                <a:cs typeface="+mn-cs"/>
              </a:rPr>
              <a:t>Voorbeeldtitel voor dit stukje tekst</a:t>
            </a:r>
          </a:p>
          <a:p>
            <a:pPr marL="0" algn="l" defTabSz="839852" rtl="0" eaLnBrk="1" latinLnBrk="0" hangingPunct="1"/>
            <a:endParaRPr lang="nl-NL" sz="1050" kern="1200" dirty="0">
              <a:solidFill>
                <a:schemeClr val="tx1"/>
              </a:solidFill>
              <a:latin typeface="Century Gothic" panose="020B0502020202020204" pitchFamily="34" charset="0"/>
              <a:ea typeface="+mn-ea"/>
              <a:cs typeface="+mn-cs"/>
            </a:endParaRPr>
          </a:p>
          <a:p>
            <a:pPr marL="0" algn="l" defTabSz="839852" rtl="0" eaLnBrk="1" latinLnBrk="0" hangingPunct="1"/>
            <a:r>
              <a:rPr lang="nl-NL" sz="1050" kern="1200" dirty="0">
                <a:solidFill>
                  <a:schemeClr val="tx1"/>
                </a:solidFill>
                <a:latin typeface="Century Gothic" panose="020B0502020202020204" pitchFamily="34" charset="0"/>
                <a:ea typeface="+mn-ea"/>
                <a:cs typeface="+mn-cs"/>
              </a:rPr>
              <a:t>Gezondheid is meer dan de afwezigheid van lichamelijke klachten. Jongeren kunnen zelf het beste aangeven hoe zij hun gezondheid ervaren. Dit is een betrouwbare indicator voor de algehele gezondheidstoestand van jongeren.</a:t>
            </a:r>
          </a:p>
          <a:p>
            <a:pPr marL="0" algn="l" defTabSz="839852" rtl="0" eaLnBrk="1" latinLnBrk="0" hangingPunct="1"/>
            <a:endParaRPr lang="nl-NL" sz="1050"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kern="1200" dirty="0">
                <a:solidFill>
                  <a:schemeClr val="tx1"/>
                </a:solidFill>
                <a:latin typeface="Century Gothic" panose="020B0502020202020204" pitchFamily="34" charset="0"/>
                <a:ea typeface="+mn-ea"/>
                <a:cs typeface="+mn-cs"/>
              </a:rPr>
              <a:t>In de afgelopen monitors is onderzocht hoe gelukkig de jongeren zich voelen. In 2021 voelden ze zich minder gelukkig dan in 2019. In 2023 voelen ze zich </a:t>
            </a:r>
            <a:r>
              <a:rPr lang="nl-NL" sz="1050" kern="1200" dirty="0">
                <a:solidFill>
                  <a:schemeClr val="tx1"/>
                </a:solidFill>
                <a:highlight>
                  <a:srgbClr val="FFFF00"/>
                </a:highlight>
                <a:latin typeface="Century Gothic" panose="020B0502020202020204" pitchFamily="34" charset="0"/>
                <a:ea typeface="+mn-ea"/>
                <a:cs typeface="+mn-cs"/>
              </a:rPr>
              <a:t>nog minder/nagenoeg even/meer </a:t>
            </a:r>
            <a:r>
              <a:rPr lang="nl-NL" sz="1050" kern="1200" dirty="0">
                <a:solidFill>
                  <a:schemeClr val="tx1"/>
                </a:solidFill>
                <a:latin typeface="Century Gothic" panose="020B0502020202020204" pitchFamily="34" charset="0"/>
                <a:ea typeface="+mn-ea"/>
                <a:cs typeface="+mn-cs"/>
              </a:rPr>
              <a:t>gelukkig dan in 2021.</a:t>
            </a:r>
          </a:p>
          <a:p>
            <a:pPr marL="0" algn="l" defTabSz="839852" rtl="0" eaLnBrk="1" latinLnBrk="0" hangingPunct="1"/>
            <a:endParaRPr lang="nl-NL" sz="1050" kern="1200" dirty="0">
              <a:solidFill>
                <a:schemeClr val="tx1"/>
              </a:solidFill>
              <a:latin typeface="Century Gothic" panose="020B0502020202020204" pitchFamily="34" charset="0"/>
              <a:ea typeface="+mn-ea"/>
              <a:cs typeface="+mn-cs"/>
            </a:endParaRPr>
          </a:p>
        </p:txBody>
      </p:sp>
      <p:sp>
        <p:nvSpPr>
          <p:cNvPr id="2" name="Combi ervaren gezondheid geluk gender">
            <a:extLst>
              <a:ext uri="{FF2B5EF4-FFF2-40B4-BE49-F238E27FC236}">
                <a16:creationId xmlns:a16="http://schemas.microsoft.com/office/drawing/2014/main" id="{157FC52C-B520-AA1B-6BE7-58C85C519849}"/>
              </a:ext>
            </a:extLst>
          </p:cNvPr>
          <p:cNvSpPr>
            <a:spLocks noGrp="1"/>
          </p:cNvSpPr>
          <p:nvPr>
            <p:ph type="chart" sz="quarter" idx="17"/>
          </p:nvPr>
        </p:nvSpPr>
        <p:spPr>
          <a:xfrm>
            <a:off x="8278781" y="4024800"/>
            <a:ext cx="3456000" cy="2376000"/>
          </a:xfrm>
          <a:prstGeom prst="rect">
            <a:avLst/>
          </a:prstGeom>
        </p:spPr>
        <p:txBody>
          <a:bodyPr/>
          <a:lstStyle>
            <a:lvl1pPr marL="0" indent="0">
              <a:buNone/>
              <a:defRPr/>
            </a:lvl1pPr>
          </a:lstStyle>
          <a:p>
            <a:endParaRPr lang="nl-NL"/>
          </a:p>
        </p:txBody>
      </p:sp>
      <p:sp>
        <p:nvSpPr>
          <p:cNvPr id="3" name="Combi ervaren gezondheid geluk klas">
            <a:extLst>
              <a:ext uri="{FF2B5EF4-FFF2-40B4-BE49-F238E27FC236}">
                <a16:creationId xmlns:a16="http://schemas.microsoft.com/office/drawing/2014/main" id="{2C4B4685-E5C0-92E2-09B0-CD8AF5C53749}"/>
              </a:ext>
            </a:extLst>
          </p:cNvPr>
          <p:cNvSpPr>
            <a:spLocks noGrp="1"/>
          </p:cNvSpPr>
          <p:nvPr>
            <p:ph type="chart" sz="quarter" idx="16"/>
          </p:nvPr>
        </p:nvSpPr>
        <p:spPr>
          <a:xfrm>
            <a:off x="8278781" y="1519200"/>
            <a:ext cx="3456000" cy="2376000"/>
          </a:xfrm>
          <a:prstGeom prst="rect">
            <a:avLst/>
          </a:prstGeom>
        </p:spPr>
        <p:txBody>
          <a:bodyPr/>
          <a:lstStyle>
            <a:lvl1pPr marL="0" indent="0">
              <a:buNone/>
              <a:defRPr/>
            </a:lvl1pPr>
          </a:lstStyle>
          <a:p>
            <a:endParaRPr lang="nl-NL"/>
          </a:p>
        </p:txBody>
      </p:sp>
      <p:sp>
        <p:nvSpPr>
          <p:cNvPr id="7" name="Percentage geluk">
            <a:extLst>
              <a:ext uri="{FF2B5EF4-FFF2-40B4-BE49-F238E27FC236}">
                <a16:creationId xmlns:a16="http://schemas.microsoft.com/office/drawing/2014/main" id="{39E67E9D-A6B8-2C2A-1A53-654DF3163FF8}"/>
              </a:ext>
            </a:extLst>
          </p:cNvPr>
          <p:cNvSpPr>
            <a:spLocks noGrp="1"/>
          </p:cNvSpPr>
          <p:nvPr>
            <p:ph type="body" sz="quarter" idx="18" hasCustomPrompt="1"/>
          </p:nvPr>
        </p:nvSpPr>
        <p:spPr>
          <a:xfrm>
            <a:off x="4368812" y="55626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ervaren gezondheid">
            <a:extLst>
              <a:ext uri="{FF2B5EF4-FFF2-40B4-BE49-F238E27FC236}">
                <a16:creationId xmlns:a16="http://schemas.microsoft.com/office/drawing/2014/main" id="{BC3D0EB8-E9DD-EC46-3C67-CB37D82BC2B8}"/>
              </a:ext>
            </a:extLst>
          </p:cNvPr>
          <p:cNvSpPr>
            <a:spLocks noGrp="1"/>
          </p:cNvSpPr>
          <p:nvPr>
            <p:ph type="body" sz="quarter" idx="13" hasCustomPrompt="1"/>
          </p:nvPr>
        </p:nvSpPr>
        <p:spPr>
          <a:xfrm>
            <a:off x="4368812" y="42084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0" name="Trendgrafiek geluk">
            <a:extLst>
              <a:ext uri="{FF2B5EF4-FFF2-40B4-BE49-F238E27FC236}">
                <a16:creationId xmlns:a16="http://schemas.microsoft.com/office/drawing/2014/main" id="{58E6B01D-B3C3-74CB-BED8-B08EC39AFE2F}"/>
              </a:ext>
            </a:extLst>
          </p:cNvPr>
          <p:cNvSpPr>
            <a:spLocks noGrp="1"/>
          </p:cNvSpPr>
          <p:nvPr>
            <p:ph type="chart" sz="quarter" idx="19"/>
          </p:nvPr>
        </p:nvSpPr>
        <p:spPr>
          <a:xfrm>
            <a:off x="455594" y="4024800"/>
            <a:ext cx="3456000" cy="2376000"/>
          </a:xfrm>
          <a:prstGeom prst="rect">
            <a:avLst/>
          </a:prstGeom>
        </p:spPr>
        <p:txBody>
          <a:bodyPr/>
          <a:lstStyle>
            <a:lvl1pPr marL="0" indent="0">
              <a:buNone/>
              <a:defRPr/>
            </a:lvl1pPr>
          </a:lstStyle>
          <a:p>
            <a:endParaRPr lang="nl-NL"/>
          </a:p>
        </p:txBody>
      </p:sp>
    </p:spTree>
    <p:extLst>
      <p:ext uri="{BB962C8B-B14F-4D97-AF65-F5344CB8AC3E}">
        <p14:creationId xmlns:p14="http://schemas.microsoft.com/office/powerpoint/2010/main" val="5242807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lcohol">
    <p:spTree>
      <p:nvGrpSpPr>
        <p:cNvPr id="1" name=""/>
        <p:cNvGrpSpPr/>
        <p:nvPr/>
      </p:nvGrpSpPr>
      <p:grpSpPr>
        <a:xfrm>
          <a:off x="0" y="0"/>
          <a:ext cx="0" cy="0"/>
          <a:chOff x="0" y="0"/>
          <a:chExt cx="0" cy="0"/>
        </a:xfrm>
      </p:grpSpPr>
      <p:sp>
        <p:nvSpPr>
          <p:cNvPr id="7" name="Rectangle 16">
            <a:extLst>
              <a:ext uri="{FF2B5EF4-FFF2-40B4-BE49-F238E27FC236}">
                <a16:creationId xmlns:a16="http://schemas.microsoft.com/office/drawing/2014/main" id="{A53C9265-3CEF-A2C1-7746-C8CDC77B0852}"/>
              </a:ext>
            </a:extLst>
          </p:cNvPr>
          <p:cNvSpPr/>
          <p:nvPr userDrawn="1"/>
        </p:nvSpPr>
        <p:spPr>
          <a:xfrm>
            <a:off x="0" y="-12753"/>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4. Alcohol</a:t>
            </a:r>
          </a:p>
        </p:txBody>
      </p:sp>
      <p:sp>
        <p:nvSpPr>
          <p:cNvPr id="18" name="Rectangle 16">
            <a:extLst>
              <a:ext uri="{FF2B5EF4-FFF2-40B4-BE49-F238E27FC236}">
                <a16:creationId xmlns:a16="http://schemas.microsoft.com/office/drawing/2014/main" id="{112661DE-D680-93A1-4A83-2511D69CF884}"/>
              </a:ext>
            </a:extLst>
          </p:cNvPr>
          <p:cNvSpPr/>
          <p:nvPr userDrawn="1"/>
        </p:nvSpPr>
        <p:spPr>
          <a:xfrm rot="10800000" flipH="1">
            <a:off x="9719594" y="-16814"/>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19" name="Rechte verbindingslijn 18" hidden="1">
            <a:extLst>
              <a:ext uri="{FF2B5EF4-FFF2-40B4-BE49-F238E27FC236}">
                <a16:creationId xmlns:a16="http://schemas.microsoft.com/office/drawing/2014/main" id="{B26D2DF4-EF29-EAE1-E74E-3D6B9793E99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Rechte verbindingslijn 19">
            <a:extLst>
              <a:ext uri="{FF2B5EF4-FFF2-40B4-BE49-F238E27FC236}">
                <a16:creationId xmlns:a16="http://schemas.microsoft.com/office/drawing/2014/main" id="{325B1303-81AE-D42F-B53E-B76471ECDE28}"/>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1" name="Rechthoek 20" hidden="1">
            <a:extLst>
              <a:ext uri="{FF2B5EF4-FFF2-40B4-BE49-F238E27FC236}">
                <a16:creationId xmlns:a16="http://schemas.microsoft.com/office/drawing/2014/main" id="{3B5CD72A-F68B-2A1C-F79C-6650DB85ACD4}"/>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Rechthoek 21" hidden="1">
            <a:extLst>
              <a:ext uri="{FF2B5EF4-FFF2-40B4-BE49-F238E27FC236}">
                <a16:creationId xmlns:a16="http://schemas.microsoft.com/office/drawing/2014/main" id="{AC4246E3-31A2-2FEC-87FA-D3E637E18E35}"/>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3" name="Rechthoek 22">
            <a:extLst>
              <a:ext uri="{FF2B5EF4-FFF2-40B4-BE49-F238E27FC236}">
                <a16:creationId xmlns:a16="http://schemas.microsoft.com/office/drawing/2014/main" id="{987BFB7C-A932-5A72-F105-CC62C8B6CF7C}"/>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5" name="Afbeelding 24" descr="Afbeelding met tekst, Lettertype, schermopname, logo&#10;&#10;Automatisch gegenereerde beschrijving">
            <a:extLst>
              <a:ext uri="{FF2B5EF4-FFF2-40B4-BE49-F238E27FC236}">
                <a16:creationId xmlns:a16="http://schemas.microsoft.com/office/drawing/2014/main" id="{08D20AE2-D7EE-C495-535E-27A911F87612}"/>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13" name="Tekstvak 12">
            <a:extLst>
              <a:ext uri="{FF2B5EF4-FFF2-40B4-BE49-F238E27FC236}">
                <a16:creationId xmlns:a16="http://schemas.microsoft.com/office/drawing/2014/main" id="{FFC755C8-10C8-9F86-DCD8-6BB57DFFE2DA}"/>
              </a:ext>
            </a:extLst>
          </p:cNvPr>
          <p:cNvSpPr txBox="1"/>
          <p:nvPr userDrawn="1"/>
        </p:nvSpPr>
        <p:spPr>
          <a:xfrm>
            <a:off x="457217" y="1519200"/>
            <a:ext cx="7365909" cy="2192908"/>
          </a:xfrm>
          <a:prstGeom prst="rect">
            <a:avLst/>
          </a:prstGeom>
          <a:noFill/>
        </p:spPr>
        <p:txBody>
          <a:bodyPr wrap="square">
            <a:spAutoFit/>
          </a:body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1" kern="1200" dirty="0">
                <a:solidFill>
                  <a:schemeClr val="tx1"/>
                </a:solidFill>
                <a:latin typeface="Century Gothic" panose="020B0502020202020204" pitchFamily="34" charset="0"/>
                <a:ea typeface="+mn-ea"/>
                <a:cs typeface="+mn-cs"/>
              </a:rPr>
              <a:t>Voorbeeldtitel voor dit stukje tekst</a:t>
            </a:r>
          </a:p>
          <a:p>
            <a:endParaRPr lang="nl-NL" sz="1050" dirty="0">
              <a:solidFill>
                <a:srgbClr val="27348B"/>
              </a:solidFill>
              <a:latin typeface="Century Gothic" panose="020B0502020202020204" pitchFamily="34" charset="0"/>
            </a:endParaRPr>
          </a:p>
          <a:p>
            <a:r>
              <a:rPr lang="nl-NL" sz="1050" dirty="0">
                <a:solidFill>
                  <a:schemeClr val="tx1"/>
                </a:solidFill>
                <a:latin typeface="Century Gothic" panose="020B0502020202020204" pitchFamily="34" charset="0"/>
              </a:rPr>
              <a:t>Alcoholgebruik onder de 18 jaar wordt als ongewenst beschouwd. De hersenen van jongeren zijn nog volop in ontwikkeling, en er zijn aanwijzingen dat deze ontwikkeling verstoord kan worden door alcoholgebruik. Daarnaast vertonen drinkende jongeren vaker ongeremd, agressief of asociaal gedrag en hebben zij een verhoogd risico op problematisch drinken op latere leeftijd.</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Op uw school heeft </a:t>
            </a:r>
            <a:r>
              <a:rPr lang="nl-NL" sz="1050" dirty="0">
                <a:solidFill>
                  <a:schemeClr val="tx1"/>
                </a:solidFill>
                <a:highlight>
                  <a:srgbClr val="FFFF00"/>
                </a:highlight>
                <a:latin typeface="Century Gothic" panose="020B0502020202020204" pitchFamily="34" charset="0"/>
              </a:rPr>
              <a:t>x% </a:t>
            </a:r>
            <a:r>
              <a:rPr lang="nl-NL" sz="1050" dirty="0">
                <a:solidFill>
                  <a:schemeClr val="tx1"/>
                </a:solidFill>
                <a:latin typeface="Century Gothic" panose="020B0502020202020204" pitchFamily="34" charset="0"/>
              </a:rPr>
              <a:t>van de jongeren in de afgelopen vier weken minimaal één keer alcohol gedronken.  </a:t>
            </a:r>
            <a:r>
              <a:rPr lang="nl-NL" sz="1050" dirty="0">
                <a:solidFill>
                  <a:schemeClr val="tx1"/>
                </a:solidFill>
                <a:highlight>
                  <a:srgbClr val="FFFF00"/>
                </a:highlight>
                <a:latin typeface="Century Gothic" panose="020B0502020202020204" pitchFamily="34" charset="0"/>
              </a:rPr>
              <a:t>X% </a:t>
            </a:r>
            <a:r>
              <a:rPr lang="nl-NL" sz="1050" dirty="0">
                <a:solidFill>
                  <a:schemeClr val="tx1"/>
                </a:solidFill>
                <a:latin typeface="Century Gothic" panose="020B0502020202020204" pitchFamily="34" charset="0"/>
              </a:rPr>
              <a:t>van de jongeren heeft in de afgelopen vier weken wel eens 5 of meer glazen alcohol gedronken, en </a:t>
            </a:r>
            <a:r>
              <a:rPr lang="nl-NL" sz="1050" dirty="0">
                <a:solidFill>
                  <a:schemeClr val="tx1"/>
                </a:solidFill>
                <a:highlight>
                  <a:srgbClr val="FFFF00"/>
                </a:highlight>
                <a:latin typeface="Century Gothic" panose="020B0502020202020204" pitchFamily="34" charset="0"/>
              </a:rPr>
              <a:t>x% </a:t>
            </a:r>
            <a:r>
              <a:rPr lang="nl-NL" sz="1050" dirty="0">
                <a:solidFill>
                  <a:schemeClr val="tx1"/>
                </a:solidFill>
                <a:latin typeface="Century Gothic" panose="020B0502020202020204" pitchFamily="34" charset="0"/>
              </a:rPr>
              <a:t>is in de afgelopen vier weken wel eens aangeschoten of dronken geweest.</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Hoewel alcoholgebruik vooral voorkomt in klas 4 (</a:t>
            </a:r>
            <a:r>
              <a:rPr lang="nl-NL" sz="1050" dirty="0">
                <a:solidFill>
                  <a:schemeClr val="tx1"/>
                </a:solidFill>
                <a:highlight>
                  <a:srgbClr val="FFFF00"/>
                </a:highlight>
                <a:latin typeface="Century Gothic" panose="020B0502020202020204" pitchFamily="34" charset="0"/>
              </a:rPr>
              <a:t>x%</a:t>
            </a:r>
            <a:r>
              <a:rPr lang="nl-NL" sz="1050" dirty="0">
                <a:solidFill>
                  <a:schemeClr val="tx1"/>
                </a:solidFill>
                <a:latin typeface="Century Gothic" panose="020B0502020202020204" pitchFamily="34" charset="0"/>
              </a:rPr>
              <a:t>) zien we ook al alcoholgebruik in klas 2 (</a:t>
            </a:r>
            <a:r>
              <a:rPr lang="nl-NL" sz="1050" dirty="0">
                <a:solidFill>
                  <a:schemeClr val="tx1"/>
                </a:solidFill>
                <a:highlight>
                  <a:srgbClr val="FFFF00"/>
                </a:highlight>
                <a:latin typeface="Century Gothic" panose="020B0502020202020204" pitchFamily="34" charset="0"/>
              </a:rPr>
              <a:t>x%</a:t>
            </a:r>
            <a:r>
              <a:rPr lang="nl-NL" sz="1050" dirty="0">
                <a:solidFill>
                  <a:schemeClr val="tx1"/>
                </a:solidFill>
                <a:latin typeface="Century Gothic" panose="020B0502020202020204" pitchFamily="34" charset="0"/>
              </a:rPr>
              <a:t>). Er zijn minder verschillen tussen jongens en meisjes, hoewel </a:t>
            </a:r>
            <a:r>
              <a:rPr lang="nl-NL" sz="1050" dirty="0" err="1">
                <a:solidFill>
                  <a:schemeClr val="tx1"/>
                </a:solidFill>
                <a:latin typeface="Century Gothic" panose="020B0502020202020204" pitchFamily="34" charset="0"/>
              </a:rPr>
              <a:t>binge</a:t>
            </a:r>
            <a:r>
              <a:rPr lang="nl-NL" sz="1050" dirty="0">
                <a:solidFill>
                  <a:schemeClr val="tx1"/>
                </a:solidFill>
                <a:latin typeface="Century Gothic" panose="020B0502020202020204" pitchFamily="34" charset="0"/>
              </a:rPr>
              <a:t> drinken over het algemeen vaker voorkomt bij jongens.</a:t>
            </a:r>
          </a:p>
        </p:txBody>
      </p:sp>
      <p:sp>
        <p:nvSpPr>
          <p:cNvPr id="16" name="Tekstvak 15">
            <a:extLst>
              <a:ext uri="{FF2B5EF4-FFF2-40B4-BE49-F238E27FC236}">
                <a16:creationId xmlns:a16="http://schemas.microsoft.com/office/drawing/2014/main" id="{4D754DA2-1BB2-764C-7884-0A6058B05D6B}"/>
              </a:ext>
            </a:extLst>
          </p:cNvPr>
          <p:cNvSpPr txBox="1"/>
          <p:nvPr userDrawn="1"/>
        </p:nvSpPr>
        <p:spPr>
          <a:xfrm>
            <a:off x="5208600" y="5504646"/>
            <a:ext cx="2606042" cy="954107"/>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heeft in de afgelopen 4 weken wel eens 5 of meer glazen alcohol gedronken (</a:t>
            </a:r>
            <a:r>
              <a:rPr lang="nl-NL" sz="1400" b="1" dirty="0" err="1">
                <a:solidFill>
                  <a:srgbClr val="009898"/>
                </a:solidFill>
                <a:latin typeface="Century Gothic" panose="020B0502020202020204" pitchFamily="34" charset="0"/>
                <a:cs typeface="Arial" panose="020B0604020202020204" pitchFamily="34" charset="0"/>
              </a:rPr>
              <a:t>binge</a:t>
            </a:r>
            <a:r>
              <a:rPr lang="nl-NL" sz="1400" b="1" dirty="0">
                <a:solidFill>
                  <a:srgbClr val="009898"/>
                </a:solidFill>
                <a:latin typeface="Century Gothic" panose="020B0502020202020204" pitchFamily="34" charset="0"/>
                <a:cs typeface="Arial" panose="020B0604020202020204" pitchFamily="34" charset="0"/>
              </a:rPr>
              <a:t> drinken)</a:t>
            </a:r>
          </a:p>
        </p:txBody>
      </p:sp>
      <p:sp>
        <p:nvSpPr>
          <p:cNvPr id="17" name="Tekstvak 16">
            <a:extLst>
              <a:ext uri="{FF2B5EF4-FFF2-40B4-BE49-F238E27FC236}">
                <a16:creationId xmlns:a16="http://schemas.microsoft.com/office/drawing/2014/main" id="{5F313789-4CD2-F76C-3D45-F101122C5029}"/>
              </a:ext>
            </a:extLst>
          </p:cNvPr>
          <p:cNvSpPr txBox="1"/>
          <p:nvPr userDrawn="1"/>
        </p:nvSpPr>
        <p:spPr>
          <a:xfrm>
            <a:off x="5208601" y="4373090"/>
            <a:ext cx="2606041"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is in de afgelopen 4 weken wel eens dronken geweest</a:t>
            </a:r>
          </a:p>
        </p:txBody>
      </p:sp>
      <p:sp>
        <p:nvSpPr>
          <p:cNvPr id="11" name="Combi alcohol gender">
            <a:extLst>
              <a:ext uri="{FF2B5EF4-FFF2-40B4-BE49-F238E27FC236}">
                <a16:creationId xmlns:a16="http://schemas.microsoft.com/office/drawing/2014/main" id="{F0CB5567-386A-4DA2-C427-0524B8C0F141}"/>
              </a:ext>
            </a:extLst>
          </p:cNvPr>
          <p:cNvSpPr>
            <a:spLocks noGrp="1"/>
          </p:cNvSpPr>
          <p:nvPr>
            <p:ph type="chart" sz="quarter" idx="18"/>
          </p:nvPr>
        </p:nvSpPr>
        <p:spPr>
          <a:xfrm>
            <a:off x="8278781" y="4024800"/>
            <a:ext cx="3456000" cy="2376000"/>
          </a:xfrm>
          <a:prstGeom prst="rect">
            <a:avLst/>
          </a:prstGeom>
        </p:spPr>
        <p:txBody>
          <a:bodyPr/>
          <a:lstStyle>
            <a:lvl1pPr marL="0" indent="0">
              <a:buNone/>
              <a:defRPr/>
            </a:lvl1pPr>
          </a:lstStyle>
          <a:p>
            <a:endParaRPr lang="nl-NL" dirty="0"/>
          </a:p>
        </p:txBody>
      </p:sp>
      <p:sp>
        <p:nvSpPr>
          <p:cNvPr id="9" name="Combi alcohol klas">
            <a:extLst>
              <a:ext uri="{FF2B5EF4-FFF2-40B4-BE49-F238E27FC236}">
                <a16:creationId xmlns:a16="http://schemas.microsoft.com/office/drawing/2014/main" id="{81FD5E03-CBB3-72B8-8A91-024E4D466011}"/>
              </a:ext>
            </a:extLst>
          </p:cNvPr>
          <p:cNvSpPr>
            <a:spLocks noGrp="1"/>
          </p:cNvSpPr>
          <p:nvPr>
            <p:ph type="chart" sz="quarter" idx="17"/>
          </p:nvPr>
        </p:nvSpPr>
        <p:spPr>
          <a:xfrm>
            <a:off x="8278781" y="1519200"/>
            <a:ext cx="3456000" cy="2376000"/>
          </a:xfrm>
          <a:prstGeom prst="rect">
            <a:avLst/>
          </a:prstGeom>
        </p:spPr>
        <p:txBody>
          <a:bodyPr/>
          <a:lstStyle>
            <a:lvl1pPr marL="0" indent="0">
              <a:buNone/>
              <a:defRPr/>
            </a:lvl1pPr>
          </a:lstStyle>
          <a:p>
            <a:endParaRPr lang="nl-NL" dirty="0"/>
          </a:p>
        </p:txBody>
      </p:sp>
      <p:sp>
        <p:nvSpPr>
          <p:cNvPr id="15" name="Percentage dronkenschap">
            <a:extLst>
              <a:ext uri="{FF2B5EF4-FFF2-40B4-BE49-F238E27FC236}">
                <a16:creationId xmlns:a16="http://schemas.microsoft.com/office/drawing/2014/main" id="{F89BC32D-C926-E147-059C-5663E6E87B38}"/>
              </a:ext>
            </a:extLst>
          </p:cNvPr>
          <p:cNvSpPr>
            <a:spLocks noGrp="1"/>
          </p:cNvSpPr>
          <p:nvPr>
            <p:ph type="body" sz="quarter" idx="16" hasCustomPrompt="1"/>
          </p:nvPr>
        </p:nvSpPr>
        <p:spPr>
          <a:xfrm>
            <a:off x="4370400" y="42156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4" name="Percentage bingedrinken">
            <a:extLst>
              <a:ext uri="{FF2B5EF4-FFF2-40B4-BE49-F238E27FC236}">
                <a16:creationId xmlns:a16="http://schemas.microsoft.com/office/drawing/2014/main" id="{CC0F4082-5336-6B7C-970F-11D6287510E0}"/>
              </a:ext>
            </a:extLst>
          </p:cNvPr>
          <p:cNvSpPr>
            <a:spLocks noGrp="1"/>
          </p:cNvSpPr>
          <p:nvPr>
            <p:ph type="body" sz="quarter" idx="13" hasCustomPrompt="1"/>
          </p:nvPr>
        </p:nvSpPr>
        <p:spPr>
          <a:xfrm>
            <a:off x="4370400" y="55626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8" name="Grafiek alcohol">
            <a:extLst>
              <a:ext uri="{FF2B5EF4-FFF2-40B4-BE49-F238E27FC236}">
                <a16:creationId xmlns:a16="http://schemas.microsoft.com/office/drawing/2014/main" id="{D20EC947-3C86-DA80-4BD4-31DAF91090C6}"/>
              </a:ext>
            </a:extLst>
          </p:cNvPr>
          <p:cNvSpPr>
            <a:spLocks noGrp="1"/>
          </p:cNvSpPr>
          <p:nvPr>
            <p:ph type="chart" sz="quarter" idx="15"/>
          </p:nvPr>
        </p:nvSpPr>
        <p:spPr>
          <a:xfrm>
            <a:off x="456406" y="40248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27414404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lcohol OKO">
    <p:spTree>
      <p:nvGrpSpPr>
        <p:cNvPr id="1" name=""/>
        <p:cNvGrpSpPr/>
        <p:nvPr/>
      </p:nvGrpSpPr>
      <p:grpSpPr>
        <a:xfrm>
          <a:off x="0" y="0"/>
          <a:ext cx="0" cy="0"/>
          <a:chOff x="0" y="0"/>
          <a:chExt cx="0" cy="0"/>
        </a:xfrm>
      </p:grpSpPr>
      <p:sp>
        <p:nvSpPr>
          <p:cNvPr id="2" name="Rectangle 16">
            <a:extLst>
              <a:ext uri="{FF2B5EF4-FFF2-40B4-BE49-F238E27FC236}">
                <a16:creationId xmlns:a16="http://schemas.microsoft.com/office/drawing/2014/main" id="{B6BF3C13-0B8D-B876-CA99-4EB8EDF38894}"/>
              </a:ext>
            </a:extLst>
          </p:cNvPr>
          <p:cNvSpPr/>
          <p:nvPr userDrawn="1"/>
        </p:nvSpPr>
        <p:spPr>
          <a:xfrm>
            <a:off x="0" y="-12753"/>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4. Alcohol OKO</a:t>
            </a:r>
          </a:p>
        </p:txBody>
      </p:sp>
      <p:sp>
        <p:nvSpPr>
          <p:cNvPr id="4" name="Rectangle 16">
            <a:extLst>
              <a:ext uri="{FF2B5EF4-FFF2-40B4-BE49-F238E27FC236}">
                <a16:creationId xmlns:a16="http://schemas.microsoft.com/office/drawing/2014/main" id="{D34995F2-B332-2C63-237F-A0C7A76A7CCC}"/>
              </a:ext>
            </a:extLst>
          </p:cNvPr>
          <p:cNvSpPr/>
          <p:nvPr userDrawn="1"/>
        </p:nvSpPr>
        <p:spPr>
          <a:xfrm rot="10800000" flipH="1">
            <a:off x="9719594" y="-16814"/>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5" name="Rechte verbindingslijn 4" hidden="1">
            <a:extLst>
              <a:ext uri="{FF2B5EF4-FFF2-40B4-BE49-F238E27FC236}">
                <a16:creationId xmlns:a16="http://schemas.microsoft.com/office/drawing/2014/main" id="{E6F10E86-F4AA-7D51-DC84-DE243B8AEC8B}"/>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 name="Rechte verbindingslijn 5" hidden="1">
            <a:extLst>
              <a:ext uri="{FF2B5EF4-FFF2-40B4-BE49-F238E27FC236}">
                <a16:creationId xmlns:a16="http://schemas.microsoft.com/office/drawing/2014/main" id="{1756F319-74DF-A9A8-A237-D888CD76F1B8}"/>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Rechthoek 6" hidden="1">
            <a:extLst>
              <a:ext uri="{FF2B5EF4-FFF2-40B4-BE49-F238E27FC236}">
                <a16:creationId xmlns:a16="http://schemas.microsoft.com/office/drawing/2014/main" id="{F0CACEFD-2912-1558-C592-441FE65291F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1" name="Rechthoek 10" hidden="1">
            <a:extLst>
              <a:ext uri="{FF2B5EF4-FFF2-40B4-BE49-F238E27FC236}">
                <a16:creationId xmlns:a16="http://schemas.microsoft.com/office/drawing/2014/main" id="{BC9659CF-F321-E5FE-84DC-58878DBD6E08}"/>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3" name="Rechthoek 12" hidden="1">
            <a:extLst>
              <a:ext uri="{FF2B5EF4-FFF2-40B4-BE49-F238E27FC236}">
                <a16:creationId xmlns:a16="http://schemas.microsoft.com/office/drawing/2014/main" id="{EECD570F-3436-CD09-34BB-4D836599E675}"/>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4" name="Afbeelding 13" descr="Afbeelding met tekst, Lettertype, schermopname, logo&#10;&#10;Automatisch gegenereerde beschrijving">
            <a:extLst>
              <a:ext uri="{FF2B5EF4-FFF2-40B4-BE49-F238E27FC236}">
                <a16:creationId xmlns:a16="http://schemas.microsoft.com/office/drawing/2014/main" id="{4A855B20-497C-0B02-5FD3-6B53446C7BF0}"/>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3" name="Tekstvak 2">
            <a:extLst>
              <a:ext uri="{FF2B5EF4-FFF2-40B4-BE49-F238E27FC236}">
                <a16:creationId xmlns:a16="http://schemas.microsoft.com/office/drawing/2014/main" id="{327CB150-DC57-9B01-2130-D567ACEB25F6}"/>
              </a:ext>
            </a:extLst>
          </p:cNvPr>
          <p:cNvSpPr txBox="1"/>
          <p:nvPr userDrawn="1"/>
        </p:nvSpPr>
        <p:spPr>
          <a:xfrm>
            <a:off x="457218" y="1531526"/>
            <a:ext cx="11008191" cy="738664"/>
          </a:xfrm>
          <a:prstGeom prst="rect">
            <a:avLst/>
          </a:prstGeom>
          <a:noFill/>
        </p:spPr>
        <p:txBody>
          <a:bodyPr wrap="square" rtlCol="0">
            <a:spAutoFit/>
          </a:bodyPr>
          <a:lstStyle/>
          <a:p>
            <a:r>
              <a:rPr lang="nl-NL" sz="1050" b="1" dirty="0">
                <a:latin typeface="Century Gothic" panose="020B0502020202020204" pitchFamily="34" charset="0"/>
                <a:cs typeface="Arial" panose="020B0604020202020204" pitchFamily="34" charset="0"/>
              </a:rPr>
              <a:t>Grote rol vrienden bij alcoholgebruik</a:t>
            </a:r>
          </a:p>
          <a:p>
            <a:endParaRPr lang="nl-NL" sz="1050" dirty="0">
              <a:latin typeface="Century Gothic" panose="020B0502020202020204" pitchFamily="34" charset="0"/>
              <a:cs typeface="Arial" panose="020B0604020202020204" pitchFamily="34" charset="0"/>
            </a:endParaRPr>
          </a:p>
          <a:p>
            <a:r>
              <a:rPr lang="nl-NL" sz="1050" dirty="0">
                <a:latin typeface="Century Gothic" panose="020B0502020202020204" pitchFamily="34" charset="0"/>
                <a:cs typeface="Arial" panose="020B0604020202020204" pitchFamily="34" charset="0"/>
              </a:rPr>
              <a:t>Jongeren die alcohol drinken komen hier vaak aan via vrienden of kennissen (</a:t>
            </a:r>
            <a:r>
              <a:rPr lang="nl-NL" sz="1050" dirty="0">
                <a:highlight>
                  <a:srgbClr val="FFFF00"/>
                </a:highlight>
                <a:latin typeface="Century Gothic" panose="020B0502020202020204" pitchFamily="34" charset="0"/>
                <a:cs typeface="Arial" panose="020B0604020202020204" pitchFamily="34" charset="0"/>
              </a:rPr>
              <a:t>x%</a:t>
            </a:r>
            <a:r>
              <a:rPr lang="nl-NL" sz="1050" dirty="0">
                <a:latin typeface="Century Gothic" panose="020B0502020202020204" pitchFamily="34" charset="0"/>
                <a:cs typeface="Arial" panose="020B0604020202020204" pitchFamily="34" charset="0"/>
              </a:rPr>
              <a:t>) en drinken dit ook het meest bij vrienden thuis (</a:t>
            </a:r>
            <a:r>
              <a:rPr lang="nl-NL" sz="1050" dirty="0">
                <a:highlight>
                  <a:srgbClr val="FFFF00"/>
                </a:highlight>
                <a:latin typeface="Century Gothic" panose="020B0502020202020204" pitchFamily="34" charset="0"/>
                <a:cs typeface="Arial" panose="020B0604020202020204" pitchFamily="34" charset="0"/>
              </a:rPr>
              <a:t>x%</a:t>
            </a:r>
            <a:r>
              <a:rPr lang="nl-NL" sz="1050" dirty="0">
                <a:latin typeface="Century Gothic" panose="020B0502020202020204" pitchFamily="34" charset="0"/>
                <a:cs typeface="Arial" panose="020B0604020202020204" pitchFamily="34" charset="0"/>
              </a:rPr>
              <a:t>). Bijna de helft van de jongeren (</a:t>
            </a:r>
            <a:r>
              <a:rPr lang="nl-NL" sz="1050" dirty="0">
                <a:highlight>
                  <a:srgbClr val="FFFF00"/>
                </a:highlight>
                <a:latin typeface="Century Gothic" panose="020B0502020202020204" pitchFamily="34" charset="0"/>
                <a:cs typeface="Arial" panose="020B0604020202020204" pitchFamily="34" charset="0"/>
              </a:rPr>
              <a:t>x%</a:t>
            </a:r>
            <a:r>
              <a:rPr lang="nl-NL" sz="1050" dirty="0">
                <a:latin typeface="Century Gothic" panose="020B0502020202020204" pitchFamily="34" charset="0"/>
                <a:cs typeface="Arial" panose="020B0604020202020204" pitchFamily="34" charset="0"/>
              </a:rPr>
              <a:t>) geeft aan dat de meeste of alle vrienden alcohol drinken. In klas 4 is dit zelfs </a:t>
            </a:r>
            <a:r>
              <a:rPr lang="nl-NL" sz="1050" dirty="0">
                <a:highlight>
                  <a:srgbClr val="FFFF00"/>
                </a:highlight>
                <a:latin typeface="Century Gothic" panose="020B0502020202020204" pitchFamily="34" charset="0"/>
                <a:cs typeface="Arial" panose="020B0604020202020204" pitchFamily="34" charset="0"/>
              </a:rPr>
              <a:t>x%</a:t>
            </a:r>
            <a:r>
              <a:rPr lang="nl-NL" sz="1050" dirty="0">
                <a:latin typeface="Century Gothic" panose="020B0502020202020204" pitchFamily="34" charset="0"/>
                <a:cs typeface="Arial" panose="020B0604020202020204" pitchFamily="34" charset="0"/>
              </a:rPr>
              <a:t>.</a:t>
            </a:r>
          </a:p>
        </p:txBody>
      </p:sp>
      <p:sp>
        <p:nvSpPr>
          <p:cNvPr id="12" name="Grafiek alcohol vrienden">
            <a:extLst>
              <a:ext uri="{FF2B5EF4-FFF2-40B4-BE49-F238E27FC236}">
                <a16:creationId xmlns:a16="http://schemas.microsoft.com/office/drawing/2014/main" id="{09B3F5E6-6B26-6BC7-1251-2C198289419C}"/>
              </a:ext>
            </a:extLst>
          </p:cNvPr>
          <p:cNvSpPr>
            <a:spLocks noGrp="1"/>
          </p:cNvSpPr>
          <p:nvPr>
            <p:ph type="chart" sz="quarter" idx="16"/>
          </p:nvPr>
        </p:nvSpPr>
        <p:spPr>
          <a:xfrm>
            <a:off x="8278781" y="4024419"/>
            <a:ext cx="3456000" cy="2376000"/>
          </a:xfrm>
          <a:prstGeom prst="rect">
            <a:avLst/>
          </a:prstGeom>
        </p:spPr>
        <p:txBody>
          <a:bodyPr/>
          <a:lstStyle>
            <a:lvl1pPr marL="0" indent="0">
              <a:buNone/>
              <a:defRPr/>
            </a:lvl1pPr>
          </a:lstStyle>
          <a:p>
            <a:endParaRPr lang="nl-NL" dirty="0"/>
          </a:p>
        </p:txBody>
      </p:sp>
      <p:sp>
        <p:nvSpPr>
          <p:cNvPr id="8" name="Grafiek alcohol kopen">
            <a:extLst>
              <a:ext uri="{FF2B5EF4-FFF2-40B4-BE49-F238E27FC236}">
                <a16:creationId xmlns:a16="http://schemas.microsoft.com/office/drawing/2014/main" id="{D20EC947-3C86-DA80-4BD4-31DAF91090C6}"/>
              </a:ext>
            </a:extLst>
          </p:cNvPr>
          <p:cNvSpPr>
            <a:spLocks noGrp="1"/>
          </p:cNvSpPr>
          <p:nvPr>
            <p:ph type="chart" sz="quarter" idx="15"/>
          </p:nvPr>
        </p:nvSpPr>
        <p:spPr>
          <a:xfrm>
            <a:off x="4370400" y="4024419"/>
            <a:ext cx="3456000" cy="2376000"/>
          </a:xfrm>
          <a:prstGeom prst="rect">
            <a:avLst/>
          </a:prstGeom>
        </p:spPr>
        <p:txBody>
          <a:bodyPr/>
          <a:lstStyle>
            <a:lvl1pPr marL="0" indent="0">
              <a:buNone/>
              <a:defRPr/>
            </a:lvl1pPr>
          </a:lstStyle>
          <a:p>
            <a:endParaRPr lang="nl-NL" dirty="0"/>
          </a:p>
        </p:txBody>
      </p:sp>
      <p:sp>
        <p:nvSpPr>
          <p:cNvPr id="9" name="Grafiek alcohol locatie">
            <a:extLst>
              <a:ext uri="{FF2B5EF4-FFF2-40B4-BE49-F238E27FC236}">
                <a16:creationId xmlns:a16="http://schemas.microsoft.com/office/drawing/2014/main" id="{D49DC992-DF28-3243-BCAF-54A3259D705E}"/>
              </a:ext>
            </a:extLst>
          </p:cNvPr>
          <p:cNvSpPr>
            <a:spLocks noGrp="1"/>
          </p:cNvSpPr>
          <p:nvPr>
            <p:ph type="chart" sz="quarter" idx="14"/>
          </p:nvPr>
        </p:nvSpPr>
        <p:spPr>
          <a:xfrm>
            <a:off x="455538" y="4024800"/>
            <a:ext cx="3456000" cy="2376000"/>
          </a:xfrm>
          <a:prstGeom prst="rect">
            <a:avLst/>
          </a:prstGeom>
        </p:spPr>
        <p:txBody>
          <a:bodyPr/>
          <a:lstStyle>
            <a:lvl1pPr marL="0" indent="0">
              <a:buNone/>
              <a:defRPr/>
            </a:lvl1pPr>
          </a:lstStyle>
          <a:p>
            <a:endParaRPr lang="nl-NL"/>
          </a:p>
        </p:txBody>
      </p:sp>
    </p:spTree>
    <p:extLst>
      <p:ext uri="{BB962C8B-B14F-4D97-AF65-F5344CB8AC3E}">
        <p14:creationId xmlns:p14="http://schemas.microsoft.com/office/powerpoint/2010/main" val="3258960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Roken en drugs">
    <p:spTree>
      <p:nvGrpSpPr>
        <p:cNvPr id="1" name=""/>
        <p:cNvGrpSpPr/>
        <p:nvPr/>
      </p:nvGrpSpPr>
      <p:grpSpPr>
        <a:xfrm>
          <a:off x="0" y="0"/>
          <a:ext cx="0" cy="0"/>
          <a:chOff x="0" y="0"/>
          <a:chExt cx="0" cy="0"/>
        </a:xfrm>
      </p:grpSpPr>
      <p:cxnSp>
        <p:nvCxnSpPr>
          <p:cNvPr id="8" name="Rechter scheidingslijn">
            <a:extLst>
              <a:ext uri="{FF2B5EF4-FFF2-40B4-BE49-F238E27FC236}">
                <a16:creationId xmlns:a16="http://schemas.microsoft.com/office/drawing/2014/main" id="{FFC82515-DC39-05D9-8E2C-020ADB1E7424}"/>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1FDD3BA3-06B9-C657-2644-AA42465D31D5}"/>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2" name="Rechtervlak" hidden="1">
            <a:extLst>
              <a:ext uri="{FF2B5EF4-FFF2-40B4-BE49-F238E27FC236}">
                <a16:creationId xmlns:a16="http://schemas.microsoft.com/office/drawing/2014/main" id="{1D7DE066-62EA-2FBB-4AA8-E7B1593E953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Middenvlak" hidden="1">
            <a:extLst>
              <a:ext uri="{FF2B5EF4-FFF2-40B4-BE49-F238E27FC236}">
                <a16:creationId xmlns:a16="http://schemas.microsoft.com/office/drawing/2014/main" id="{7B968F48-4AE4-98F5-0C6C-725EDB23EBAB}"/>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Linkervlak" hidden="1">
            <a:extLst>
              <a:ext uri="{FF2B5EF4-FFF2-40B4-BE49-F238E27FC236}">
                <a16:creationId xmlns:a16="http://schemas.microsoft.com/office/drawing/2014/main" id="{DFA1B2BC-C81F-380F-18FA-AF03643B636F}"/>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3" name="Logo Gezondheidsmonitor Jeugd 2023" descr="Afbeelding met tekst, Lettertype, schermopname, logo&#10;&#10;Automatisch gegenereerde beschrijving">
            <a:extLst>
              <a:ext uri="{FF2B5EF4-FFF2-40B4-BE49-F238E27FC236}">
                <a16:creationId xmlns:a16="http://schemas.microsoft.com/office/drawing/2014/main" id="{691233C4-3C63-1BC9-EC60-8644DF2A73B0}"/>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25" name="Driehoek">
            <a:extLst>
              <a:ext uri="{FF2B5EF4-FFF2-40B4-BE49-F238E27FC236}">
                <a16:creationId xmlns:a16="http://schemas.microsoft.com/office/drawing/2014/main" id="{DACF651C-D8F7-D583-394C-73C6F28132A7}"/>
              </a:ext>
            </a:extLst>
          </p:cNvPr>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30" name="Titelblok">
            <a:extLst>
              <a:ext uri="{FF2B5EF4-FFF2-40B4-BE49-F238E27FC236}">
                <a16:creationId xmlns:a16="http://schemas.microsoft.com/office/drawing/2014/main" id="{A699BCD5-2F2D-8F58-9367-4D74F76B2D2F}"/>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5. Roken, vapen en drugs</a:t>
            </a:r>
          </a:p>
        </p:txBody>
      </p:sp>
      <p:sp>
        <p:nvSpPr>
          <p:cNvPr id="13" name="Tekstvak 12">
            <a:extLst>
              <a:ext uri="{FF2B5EF4-FFF2-40B4-BE49-F238E27FC236}">
                <a16:creationId xmlns:a16="http://schemas.microsoft.com/office/drawing/2014/main" id="{1A598D99-342E-9E53-6053-C8F82E115E60}"/>
              </a:ext>
            </a:extLst>
          </p:cNvPr>
          <p:cNvSpPr txBox="1"/>
          <p:nvPr userDrawn="1"/>
        </p:nvSpPr>
        <p:spPr>
          <a:xfrm>
            <a:off x="5266814" y="4513511"/>
            <a:ext cx="2554370" cy="307777"/>
          </a:xfrm>
          <a:prstGeom prst="rect">
            <a:avLst/>
          </a:prstGeom>
          <a:noFill/>
        </p:spPr>
        <p:txBody>
          <a:bodyPr wrap="square">
            <a:spAutoFit/>
          </a:bodyPr>
          <a:lstStyle/>
          <a:p>
            <a:r>
              <a:rPr lang="nl-NL" sz="1400" b="1" dirty="0">
                <a:solidFill>
                  <a:srgbClr val="009898"/>
                </a:solidFill>
                <a:latin typeface="Century Gothic" panose="020B0502020202020204" pitchFamily="34" charset="0"/>
                <a:cs typeface="Arial" panose="020B0604020202020204" pitchFamily="34" charset="0"/>
              </a:rPr>
              <a:t>vapet minimaal wekelijks</a:t>
            </a:r>
          </a:p>
        </p:txBody>
      </p:sp>
      <p:sp>
        <p:nvSpPr>
          <p:cNvPr id="21" name="Tekstvak 20">
            <a:extLst>
              <a:ext uri="{FF2B5EF4-FFF2-40B4-BE49-F238E27FC236}">
                <a16:creationId xmlns:a16="http://schemas.microsoft.com/office/drawing/2014/main" id="{2E750E47-DA83-6F0C-AEA2-9DAC1FC64330}"/>
              </a:ext>
            </a:extLst>
          </p:cNvPr>
          <p:cNvSpPr txBox="1"/>
          <p:nvPr userDrawn="1"/>
        </p:nvSpPr>
        <p:spPr>
          <a:xfrm>
            <a:off x="455577" y="1519200"/>
            <a:ext cx="3454374" cy="4131900"/>
          </a:xfrm>
          <a:prstGeom prst="rect">
            <a:avLst/>
          </a:prstGeom>
          <a:noFill/>
        </p:spPr>
        <p:txBody>
          <a:bodyPr wrap="square">
            <a:spAutoFit/>
          </a:bodyPr>
          <a:lstStyle/>
          <a:p>
            <a:r>
              <a:rPr lang="nl-NL" sz="1050" b="1" dirty="0">
                <a:solidFill>
                  <a:schemeClr val="tx1"/>
                </a:solidFill>
                <a:latin typeface="Century Gothic" panose="020B0502020202020204" pitchFamily="34" charset="0"/>
              </a:rPr>
              <a:t>Percentage rokers stabiel, vapen komt meer voor dan roken</a:t>
            </a:r>
          </a:p>
          <a:p>
            <a:endParaRPr lang="nl-NL" sz="1050" dirty="0">
              <a:solidFill>
                <a:srgbClr val="27348B"/>
              </a:solidFill>
              <a:latin typeface="Century Gothic" panose="020B0502020202020204" pitchFamily="34" charset="0"/>
            </a:endParaRPr>
          </a:p>
          <a:p>
            <a:r>
              <a:rPr lang="nl-NL" sz="1050" dirty="0">
                <a:solidFill>
                  <a:schemeClr val="tx1"/>
                </a:solidFill>
                <a:latin typeface="Century Gothic" panose="020B0502020202020204" pitchFamily="34" charset="0"/>
              </a:rPr>
              <a:t>Het percentage jongeren dat minimaal wekelijks rookt is op uw school </a:t>
            </a:r>
            <a:r>
              <a:rPr lang="nl-NL" sz="1050" dirty="0">
                <a:solidFill>
                  <a:schemeClr val="tx1"/>
                </a:solidFill>
                <a:highlight>
                  <a:srgbClr val="FFFF00"/>
                </a:highlight>
                <a:latin typeface="Century Gothic" panose="020B0502020202020204" pitchFamily="34" charset="0"/>
              </a:rPr>
              <a:t>ongeveer gelijk gebleven/gedaald/gestegen </a:t>
            </a:r>
            <a:r>
              <a:rPr lang="nl-NL" sz="1050" dirty="0">
                <a:solidFill>
                  <a:schemeClr val="tx1"/>
                </a:solidFill>
                <a:latin typeface="Century Gothic" panose="020B0502020202020204" pitchFamily="34" charset="0"/>
              </a:rPr>
              <a:t>ten opzichte van 2019 (x%).</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Wekelijks vapen komt op uw school (</a:t>
            </a:r>
            <a:r>
              <a:rPr lang="nl-NL" sz="1050" dirty="0">
                <a:solidFill>
                  <a:schemeClr val="tx1"/>
                </a:solidFill>
                <a:highlight>
                  <a:srgbClr val="FFFF00"/>
                </a:highlight>
                <a:latin typeface="Century Gothic" panose="020B0502020202020204" pitchFamily="34" charset="0"/>
              </a:rPr>
              <a:t>x%</a:t>
            </a:r>
            <a:r>
              <a:rPr lang="nl-NL" sz="1050" dirty="0">
                <a:solidFill>
                  <a:schemeClr val="tx1"/>
                </a:solidFill>
                <a:latin typeface="Century Gothic" panose="020B0502020202020204" pitchFamily="34" charset="0"/>
              </a:rPr>
              <a:t>) en in de hele regio (</a:t>
            </a:r>
            <a:r>
              <a:rPr lang="nl-NL" sz="1050" dirty="0">
                <a:solidFill>
                  <a:schemeClr val="tx1"/>
                </a:solidFill>
                <a:highlight>
                  <a:srgbClr val="FFFF00"/>
                </a:highlight>
                <a:latin typeface="Century Gothic" panose="020B0502020202020204" pitchFamily="34" charset="0"/>
              </a:rPr>
              <a:t>x%</a:t>
            </a:r>
            <a:r>
              <a:rPr lang="nl-NL" sz="1050" dirty="0">
                <a:solidFill>
                  <a:schemeClr val="tx1"/>
                </a:solidFill>
                <a:latin typeface="Century Gothic" panose="020B0502020202020204" pitchFamily="34" charset="0"/>
              </a:rPr>
              <a:t>) vaker voor dan wekelijks roken. X% van de jongeren rookt of vapet minimaal wekelijks. </a:t>
            </a:r>
          </a:p>
          <a:p>
            <a:endParaRPr lang="nl-NL" sz="1050" dirty="0">
              <a:solidFill>
                <a:schemeClr val="tx1"/>
              </a:solidFill>
              <a:latin typeface="Century Gothic" panose="020B0502020202020204" pitchFamily="34" charset="0"/>
            </a:endParaRPr>
          </a:p>
          <a:p>
            <a:r>
              <a:rPr lang="nl-NL" sz="1050" dirty="0">
                <a:solidFill>
                  <a:schemeClr val="tx1"/>
                </a:solidFill>
                <a:highlight>
                  <a:srgbClr val="FFFF00"/>
                </a:highlight>
                <a:latin typeface="Century Gothic" panose="020B0502020202020204" pitchFamily="34" charset="0"/>
              </a:rPr>
              <a:t>X% </a:t>
            </a:r>
            <a:r>
              <a:rPr lang="nl-NL" sz="1050" dirty="0">
                <a:solidFill>
                  <a:schemeClr val="tx1"/>
                </a:solidFill>
                <a:latin typeface="Century Gothic" panose="020B0502020202020204" pitchFamily="34" charset="0"/>
              </a:rPr>
              <a:t>van de jongeren heeft ooit wiet of hasj gebruikt.  Het percentage dat in de laatste 4 weken wiet of hasj gebruikt heeft is kleiner (</a:t>
            </a:r>
            <a:r>
              <a:rPr lang="nl-NL" sz="1050" dirty="0">
                <a:solidFill>
                  <a:schemeClr val="tx1"/>
                </a:solidFill>
                <a:highlight>
                  <a:srgbClr val="FFFF00"/>
                </a:highlight>
                <a:latin typeface="Century Gothic" panose="020B0502020202020204" pitchFamily="34" charset="0"/>
              </a:rPr>
              <a:t>x%</a:t>
            </a:r>
            <a:r>
              <a:rPr lang="nl-NL" sz="1050" dirty="0">
                <a:solidFill>
                  <a:schemeClr val="tx1"/>
                </a:solidFill>
                <a:latin typeface="Century Gothic" panose="020B0502020202020204" pitchFamily="34" charset="0"/>
              </a:rPr>
              <a:t>).</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Hoewel roken, vapen en gebruik van softdrugs vooral voorkomen in klas 4 zien we dit ook al in klas 2 (</a:t>
            </a:r>
            <a:r>
              <a:rPr lang="nl-NL" sz="1050" dirty="0">
                <a:solidFill>
                  <a:schemeClr val="tx1"/>
                </a:solidFill>
                <a:highlight>
                  <a:srgbClr val="FFFF00"/>
                </a:highlight>
                <a:latin typeface="Century Gothic" panose="020B0502020202020204" pitchFamily="34" charset="0"/>
              </a:rPr>
              <a:t>x%</a:t>
            </a:r>
            <a:r>
              <a:rPr lang="nl-NL" sz="1050" dirty="0">
                <a:solidFill>
                  <a:schemeClr val="tx1"/>
                </a:solidFill>
                <a:latin typeface="Century Gothic" panose="020B0502020202020204" pitchFamily="34" charset="0"/>
              </a:rPr>
              <a:t>). Zo vapet x% van de jongeren uit klas 2. Vapen komt iets vaker voor bij meisjes, terwijl jongens vaker wiet of hasj hebben gebruikt. Het percentage rokers </a:t>
            </a:r>
            <a:r>
              <a:rPr lang="nl-NL" sz="1050" dirty="0">
                <a:solidFill>
                  <a:schemeClr val="tx1"/>
                </a:solidFill>
                <a:highlight>
                  <a:srgbClr val="FFFF00"/>
                </a:highlight>
                <a:latin typeface="Century Gothic" panose="020B0502020202020204" pitchFamily="34" charset="0"/>
              </a:rPr>
              <a:t>verschilt nauwelijks tussen jongens en meisjes/ is groter bij jongens/is groter bij meisjes</a:t>
            </a:r>
            <a:r>
              <a:rPr lang="nl-NL" sz="1050" dirty="0">
                <a:solidFill>
                  <a:schemeClr val="tx1"/>
                </a:solidFill>
                <a:latin typeface="Century Gothic" panose="020B0502020202020204" pitchFamily="34" charset="0"/>
              </a:rPr>
              <a:t>.</a:t>
            </a:r>
          </a:p>
        </p:txBody>
      </p:sp>
      <p:sp>
        <p:nvSpPr>
          <p:cNvPr id="26" name="Tekstvak 25">
            <a:extLst>
              <a:ext uri="{FF2B5EF4-FFF2-40B4-BE49-F238E27FC236}">
                <a16:creationId xmlns:a16="http://schemas.microsoft.com/office/drawing/2014/main" id="{F27A007F-5E5E-0B83-F777-E6EA019D125F}"/>
              </a:ext>
            </a:extLst>
          </p:cNvPr>
          <p:cNvSpPr txBox="1"/>
          <p:nvPr userDrawn="1"/>
        </p:nvSpPr>
        <p:spPr>
          <a:xfrm>
            <a:off x="5268813" y="5689190"/>
            <a:ext cx="2554370"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heeft ooit wiet of hasj gebruikt</a:t>
            </a:r>
          </a:p>
        </p:txBody>
      </p:sp>
      <p:sp>
        <p:nvSpPr>
          <p:cNvPr id="28" name="Combi middelen gender">
            <a:extLst>
              <a:ext uri="{FF2B5EF4-FFF2-40B4-BE49-F238E27FC236}">
                <a16:creationId xmlns:a16="http://schemas.microsoft.com/office/drawing/2014/main" id="{6ADD03D5-1C37-1E0C-4E42-960808D93124}"/>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7" name="Combi middelen klas">
            <a:extLst>
              <a:ext uri="{FF2B5EF4-FFF2-40B4-BE49-F238E27FC236}">
                <a16:creationId xmlns:a16="http://schemas.microsoft.com/office/drawing/2014/main" id="{A4305FD8-CD4E-6B02-BC32-6D3613367F90}"/>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10" name="Percentage softdrugs">
            <a:extLst>
              <a:ext uri="{FF2B5EF4-FFF2-40B4-BE49-F238E27FC236}">
                <a16:creationId xmlns:a16="http://schemas.microsoft.com/office/drawing/2014/main" id="{72C552E8-6B5B-5756-9A8A-5BBC14750B78}"/>
              </a:ext>
            </a:extLst>
          </p:cNvPr>
          <p:cNvSpPr>
            <a:spLocks noGrp="1"/>
          </p:cNvSpPr>
          <p:nvPr>
            <p:ph type="body" sz="quarter" idx="16" hasCustomPrompt="1"/>
          </p:nvPr>
        </p:nvSpPr>
        <p:spPr>
          <a:xfrm>
            <a:off x="4370400" y="5500800"/>
            <a:ext cx="900000" cy="9000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7" name="Percentage vapen">
            <a:extLst>
              <a:ext uri="{FF2B5EF4-FFF2-40B4-BE49-F238E27FC236}">
                <a16:creationId xmlns:a16="http://schemas.microsoft.com/office/drawing/2014/main" id="{26692B63-8B49-8905-8398-C701437021C1}"/>
              </a:ext>
            </a:extLst>
          </p:cNvPr>
          <p:cNvSpPr>
            <a:spLocks noGrp="1"/>
          </p:cNvSpPr>
          <p:nvPr>
            <p:ph type="body" sz="quarter" idx="13" hasCustomPrompt="1"/>
          </p:nvPr>
        </p:nvSpPr>
        <p:spPr>
          <a:xfrm>
            <a:off x="4368813" y="4215600"/>
            <a:ext cx="900000" cy="9000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Trendgrafiek roken">
            <a:extLst>
              <a:ext uri="{FF2B5EF4-FFF2-40B4-BE49-F238E27FC236}">
                <a16:creationId xmlns:a16="http://schemas.microsoft.com/office/drawing/2014/main" id="{D49DC992-DF28-3243-BCAF-54A3259D705E}"/>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3525185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Roken en drugs OKO">
    <p:spTree>
      <p:nvGrpSpPr>
        <p:cNvPr id="1" name=""/>
        <p:cNvGrpSpPr/>
        <p:nvPr/>
      </p:nvGrpSpPr>
      <p:grpSpPr>
        <a:xfrm>
          <a:off x="0" y="0"/>
          <a:ext cx="0" cy="0"/>
          <a:chOff x="0" y="0"/>
          <a:chExt cx="0" cy="0"/>
        </a:xfrm>
      </p:grpSpPr>
      <p:cxnSp>
        <p:nvCxnSpPr>
          <p:cNvPr id="9" name="Rechter scheidingslijn">
            <a:extLst>
              <a:ext uri="{FF2B5EF4-FFF2-40B4-BE49-F238E27FC236}">
                <a16:creationId xmlns:a16="http://schemas.microsoft.com/office/drawing/2014/main" id="{0E620A24-DF61-5FC4-03CA-5A6296572634}"/>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6" name="Linker scheidingslijn">
            <a:extLst>
              <a:ext uri="{FF2B5EF4-FFF2-40B4-BE49-F238E27FC236}">
                <a16:creationId xmlns:a16="http://schemas.microsoft.com/office/drawing/2014/main" id="{BF991402-2FA5-B072-B26C-C18CB28F119D}"/>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7" name="Rechtervlak" hidden="1">
            <a:extLst>
              <a:ext uri="{FF2B5EF4-FFF2-40B4-BE49-F238E27FC236}">
                <a16:creationId xmlns:a16="http://schemas.microsoft.com/office/drawing/2014/main" id="{478B4E9C-6EA3-86BA-A005-4898D3F0418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Middenvlak" hidden="1">
            <a:extLst>
              <a:ext uri="{FF2B5EF4-FFF2-40B4-BE49-F238E27FC236}">
                <a16:creationId xmlns:a16="http://schemas.microsoft.com/office/drawing/2014/main" id="{BF23DF73-A70D-5886-BDA9-8AC739DA40ED}"/>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Linkervlak" hidden="1">
            <a:extLst>
              <a:ext uri="{FF2B5EF4-FFF2-40B4-BE49-F238E27FC236}">
                <a16:creationId xmlns:a16="http://schemas.microsoft.com/office/drawing/2014/main" id="{97D42C6D-667D-3980-8218-AB7A63BFE11B}"/>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0" name="Logo Gezondheidsmonitor Jeugd 2023" descr="Afbeelding met tekst, Lettertype, schermopname, logo&#10;&#10;Automatisch gegenereerde beschrijving">
            <a:extLst>
              <a:ext uri="{FF2B5EF4-FFF2-40B4-BE49-F238E27FC236}">
                <a16:creationId xmlns:a16="http://schemas.microsoft.com/office/drawing/2014/main" id="{0089506B-D307-056F-65D0-5D5561025111}"/>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21" name="Driehoek">
            <a:extLst>
              <a:ext uri="{FF2B5EF4-FFF2-40B4-BE49-F238E27FC236}">
                <a16:creationId xmlns:a16="http://schemas.microsoft.com/office/drawing/2014/main" id="{21B134B6-8770-5116-9C38-3B3F380F4B00}"/>
              </a:ext>
            </a:extLst>
          </p:cNvPr>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2" name="Titelblok">
            <a:extLst>
              <a:ext uri="{FF2B5EF4-FFF2-40B4-BE49-F238E27FC236}">
                <a16:creationId xmlns:a16="http://schemas.microsoft.com/office/drawing/2014/main" id="{4A4E7343-055A-E338-0CFE-074BB9B9608F}"/>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5. Roken, vapen en drugs OKO</a:t>
            </a:r>
          </a:p>
        </p:txBody>
      </p:sp>
      <p:sp>
        <p:nvSpPr>
          <p:cNvPr id="29" name="TextBox 1">
            <a:extLst>
              <a:ext uri="{FF2B5EF4-FFF2-40B4-BE49-F238E27FC236}">
                <a16:creationId xmlns:a16="http://schemas.microsoft.com/office/drawing/2014/main" id="{53E102FC-C8A3-1503-184A-01123A6EBF14}"/>
              </a:ext>
            </a:extLst>
          </p:cNvPr>
          <p:cNvSpPr txBox="1"/>
          <p:nvPr userDrawn="1"/>
        </p:nvSpPr>
        <p:spPr>
          <a:xfrm>
            <a:off x="457218" y="1519200"/>
            <a:ext cx="3456000" cy="57708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1" kern="1200" dirty="0">
                <a:solidFill>
                  <a:schemeClr val="tx1"/>
                </a:solidFill>
                <a:latin typeface="Century Gothic" panose="020B0502020202020204" pitchFamily="34" charset="0"/>
                <a:ea typeface="+mn-ea"/>
                <a:cs typeface="+mn-cs"/>
              </a:rPr>
              <a:t>Voorbeeldtitel voor dit stukje tekst</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p:txBody>
      </p:sp>
      <p:sp>
        <p:nvSpPr>
          <p:cNvPr id="23" name="Combi middelen vrienden geslacht">
            <a:extLst>
              <a:ext uri="{FF2B5EF4-FFF2-40B4-BE49-F238E27FC236}">
                <a16:creationId xmlns:a16="http://schemas.microsoft.com/office/drawing/2014/main" id="{1FE0CE95-771D-6329-13D7-4274CF8DC460}"/>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7" name="Grafiek vrienden wiet">
            <a:extLst>
              <a:ext uri="{FF2B5EF4-FFF2-40B4-BE49-F238E27FC236}">
                <a16:creationId xmlns:a16="http://schemas.microsoft.com/office/drawing/2014/main" id="{5813FBF6-5559-C823-1EF4-7FD090AFAD69}"/>
              </a:ext>
            </a:extLst>
          </p:cNvPr>
          <p:cNvSpPr>
            <a:spLocks noGrp="1"/>
          </p:cNvSpPr>
          <p:nvPr>
            <p:ph type="chart" sz="quarter" idx="15"/>
          </p:nvPr>
        </p:nvSpPr>
        <p:spPr>
          <a:xfrm>
            <a:off x="4370400" y="4024419"/>
            <a:ext cx="3456000" cy="2376000"/>
          </a:xfrm>
          <a:prstGeom prst="rect">
            <a:avLst/>
          </a:prstGeom>
        </p:spPr>
        <p:txBody>
          <a:bodyPr/>
          <a:lstStyle>
            <a:lvl1pPr marL="0" indent="0">
              <a:buNone/>
              <a:defRPr/>
            </a:lvl1pPr>
          </a:lstStyle>
          <a:p>
            <a:endParaRPr lang="nl-NL" dirty="0"/>
          </a:p>
        </p:txBody>
      </p:sp>
      <p:sp>
        <p:nvSpPr>
          <p:cNvPr id="28" name="Grafiek vrienden roken">
            <a:extLst>
              <a:ext uri="{FF2B5EF4-FFF2-40B4-BE49-F238E27FC236}">
                <a16:creationId xmlns:a16="http://schemas.microsoft.com/office/drawing/2014/main" id="{FE9722FD-3E9C-C506-B61A-DEE8800A48B0}"/>
              </a:ext>
            </a:extLst>
          </p:cNvPr>
          <p:cNvSpPr>
            <a:spLocks noGrp="1"/>
          </p:cNvSpPr>
          <p:nvPr>
            <p:ph type="chart" sz="quarter" idx="21"/>
          </p:nvPr>
        </p:nvSpPr>
        <p:spPr>
          <a:xfrm>
            <a:off x="455538" y="4024800"/>
            <a:ext cx="3456000" cy="2376000"/>
          </a:xfrm>
          <a:prstGeom prst="rect">
            <a:avLst/>
          </a:prstGeom>
        </p:spPr>
        <p:txBody>
          <a:bodyPr/>
          <a:lstStyle>
            <a:lvl1pPr marL="0" indent="0">
              <a:buNone/>
              <a:defRPr/>
            </a:lvl1pPr>
          </a:lstStyle>
          <a:p>
            <a:endParaRPr lang="nl-NL"/>
          </a:p>
        </p:txBody>
      </p:sp>
      <p:sp>
        <p:nvSpPr>
          <p:cNvPr id="25" name="Combi middelen vrienden klas">
            <a:extLst>
              <a:ext uri="{FF2B5EF4-FFF2-40B4-BE49-F238E27FC236}">
                <a16:creationId xmlns:a16="http://schemas.microsoft.com/office/drawing/2014/main" id="{3233C6A0-A902-4E6C-3580-649181F4C736}"/>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6" name="Grafiek andere drugs">
            <a:extLst>
              <a:ext uri="{FF2B5EF4-FFF2-40B4-BE49-F238E27FC236}">
                <a16:creationId xmlns:a16="http://schemas.microsoft.com/office/drawing/2014/main" id="{BF6DE00D-8866-40CC-79DD-BC5F7DEEF767}"/>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30616893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eschermende factoren">
    <p:spTree>
      <p:nvGrpSpPr>
        <p:cNvPr id="1" name=""/>
        <p:cNvGrpSpPr/>
        <p:nvPr/>
      </p:nvGrpSpPr>
      <p:grpSpPr>
        <a:xfrm>
          <a:off x="0" y="0"/>
          <a:ext cx="0" cy="0"/>
          <a:chOff x="0" y="0"/>
          <a:chExt cx="0" cy="0"/>
        </a:xfrm>
      </p:grpSpPr>
      <p:cxnSp>
        <p:nvCxnSpPr>
          <p:cNvPr id="6" name="Rechter scheidingslijn">
            <a:extLst>
              <a:ext uri="{FF2B5EF4-FFF2-40B4-BE49-F238E27FC236}">
                <a16:creationId xmlns:a16="http://schemas.microsoft.com/office/drawing/2014/main" id="{7DC6EEF1-E10D-4A9D-BAAB-B80128CFA9A0}"/>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Linker scheidingslijn">
            <a:extLst>
              <a:ext uri="{FF2B5EF4-FFF2-40B4-BE49-F238E27FC236}">
                <a16:creationId xmlns:a16="http://schemas.microsoft.com/office/drawing/2014/main" id="{5D2F1186-7B59-72A8-4592-0DFDF921B9C6}"/>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ervlak" hidden="1">
            <a:extLst>
              <a:ext uri="{FF2B5EF4-FFF2-40B4-BE49-F238E27FC236}">
                <a16:creationId xmlns:a16="http://schemas.microsoft.com/office/drawing/2014/main" id="{2AB83298-1132-DCAE-0651-FFCF6A6BBED0}"/>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C49D12F7-13AF-A61C-E6A3-0B8A65611D07}"/>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Linkervlak" hidden="1">
            <a:extLst>
              <a:ext uri="{FF2B5EF4-FFF2-40B4-BE49-F238E27FC236}">
                <a16:creationId xmlns:a16="http://schemas.microsoft.com/office/drawing/2014/main" id="{966327DC-A2CA-F917-57C8-2311909BFC4B}"/>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6" name="Logo Gezondheidsmonitor Jeugd 2023" descr="Afbeelding met tekst, Lettertype, schermopname, logo&#10;&#10;Automatisch gegenereerde beschrijving">
            <a:extLst>
              <a:ext uri="{FF2B5EF4-FFF2-40B4-BE49-F238E27FC236}">
                <a16:creationId xmlns:a16="http://schemas.microsoft.com/office/drawing/2014/main" id="{2A6C1C07-DBBC-B661-2B4D-E80C1B9184B3}"/>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19" name="Driehoek">
            <a:extLst>
              <a:ext uri="{FF2B5EF4-FFF2-40B4-BE49-F238E27FC236}">
                <a16:creationId xmlns:a16="http://schemas.microsoft.com/office/drawing/2014/main" id="{586A169A-7A17-2F3F-B192-FACC840B9957}"/>
              </a:ext>
            </a:extLst>
          </p:cNvPr>
          <p:cNvSpPr/>
          <p:nvPr userDrawn="1"/>
        </p:nvSpPr>
        <p:spPr>
          <a:xfrm rot="10800000" flipH="1">
            <a:off x="9719594" y="-16814"/>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0" name="Titelblok">
            <a:extLst>
              <a:ext uri="{FF2B5EF4-FFF2-40B4-BE49-F238E27FC236}">
                <a16:creationId xmlns:a16="http://schemas.microsoft.com/office/drawing/2014/main" id="{09DB097E-8577-1284-CB7B-3627CC87E052}"/>
              </a:ext>
            </a:extLst>
          </p:cNvPr>
          <p:cNvSpPr/>
          <p:nvPr userDrawn="1"/>
        </p:nvSpPr>
        <p:spPr>
          <a:xfrm>
            <a:off x="0" y="-12753"/>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6. Beschermende factoren en vertrouwen</a:t>
            </a:r>
          </a:p>
        </p:txBody>
      </p:sp>
      <p:sp>
        <p:nvSpPr>
          <p:cNvPr id="2" name="Tekstvak 1">
            <a:extLst>
              <a:ext uri="{FF2B5EF4-FFF2-40B4-BE49-F238E27FC236}">
                <a16:creationId xmlns:a16="http://schemas.microsoft.com/office/drawing/2014/main" id="{FA269D41-D39D-6A4D-F573-6508C2A61379}"/>
              </a:ext>
            </a:extLst>
          </p:cNvPr>
          <p:cNvSpPr txBox="1"/>
          <p:nvPr userDrawn="1"/>
        </p:nvSpPr>
        <p:spPr>
          <a:xfrm>
            <a:off x="5207210" y="1677433"/>
            <a:ext cx="2615977" cy="523220"/>
          </a:xfrm>
          <a:prstGeom prst="rect">
            <a:avLst/>
          </a:prstGeom>
          <a:noFill/>
        </p:spPr>
        <p:txBody>
          <a:bodyPr wrap="square" rtlCol="0">
            <a:spAutoFit/>
          </a:bodyPr>
          <a:lstStyle/>
          <a:p>
            <a:r>
              <a:rPr lang="nl-NL" sz="1400" b="1">
                <a:solidFill>
                  <a:srgbClr val="009898"/>
                </a:solidFill>
                <a:latin typeface="Century Gothic" panose="020B0502020202020204" pitchFamily="34" charset="0"/>
                <a:cs typeface="Arial" panose="020B0604020202020204" pitchFamily="34" charset="0"/>
              </a:rPr>
              <a:t>herstelt snel na een moeilijke periode</a:t>
            </a:r>
          </a:p>
        </p:txBody>
      </p:sp>
      <p:sp>
        <p:nvSpPr>
          <p:cNvPr id="3" name="Tekstvak 2">
            <a:extLst>
              <a:ext uri="{FF2B5EF4-FFF2-40B4-BE49-F238E27FC236}">
                <a16:creationId xmlns:a16="http://schemas.microsoft.com/office/drawing/2014/main" id="{DBB94449-5BD6-0E92-A1D1-7AB05F3ABB97}"/>
              </a:ext>
            </a:extLst>
          </p:cNvPr>
          <p:cNvSpPr txBox="1"/>
          <p:nvPr userDrawn="1"/>
        </p:nvSpPr>
        <p:spPr>
          <a:xfrm>
            <a:off x="5207209" y="2911447"/>
            <a:ext cx="2615977" cy="738664"/>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vindt het niet moeilijk om stressvolle gebeurtenissen te doorstaan</a:t>
            </a:r>
          </a:p>
        </p:txBody>
      </p:sp>
      <p:sp>
        <p:nvSpPr>
          <p:cNvPr id="27" name="Tekstvak 26">
            <a:extLst>
              <a:ext uri="{FF2B5EF4-FFF2-40B4-BE49-F238E27FC236}">
                <a16:creationId xmlns:a16="http://schemas.microsoft.com/office/drawing/2014/main" id="{A5CC8173-9B87-A08D-E980-4D3A1FADF5A9}"/>
              </a:ext>
            </a:extLst>
          </p:cNvPr>
          <p:cNvSpPr txBox="1"/>
          <p:nvPr userDrawn="1"/>
        </p:nvSpPr>
        <p:spPr>
          <a:xfrm>
            <a:off x="5207192" y="4370699"/>
            <a:ext cx="2615977"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kan goed voor zichzelf opkomen</a:t>
            </a:r>
          </a:p>
        </p:txBody>
      </p:sp>
      <p:sp>
        <p:nvSpPr>
          <p:cNvPr id="28" name="Tekstvak 27">
            <a:extLst>
              <a:ext uri="{FF2B5EF4-FFF2-40B4-BE49-F238E27FC236}">
                <a16:creationId xmlns:a16="http://schemas.microsoft.com/office/drawing/2014/main" id="{598C2014-A440-5456-43F2-9486CC91FA5A}"/>
              </a:ext>
            </a:extLst>
          </p:cNvPr>
          <p:cNvSpPr txBox="1"/>
          <p:nvPr userDrawn="1"/>
        </p:nvSpPr>
        <p:spPr>
          <a:xfrm>
            <a:off x="5146232" y="5720090"/>
            <a:ext cx="2615977"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kan bij iemand terecht als hij/zij ergens mee zit</a:t>
            </a:r>
          </a:p>
        </p:txBody>
      </p:sp>
      <p:sp>
        <p:nvSpPr>
          <p:cNvPr id="29" name="TextBox 1">
            <a:extLst>
              <a:ext uri="{FF2B5EF4-FFF2-40B4-BE49-F238E27FC236}">
                <a16:creationId xmlns:a16="http://schemas.microsoft.com/office/drawing/2014/main" id="{665FFA3C-9688-3102-AB45-7828DF662A5A}"/>
              </a:ext>
            </a:extLst>
          </p:cNvPr>
          <p:cNvSpPr txBox="1"/>
          <p:nvPr userDrawn="1"/>
        </p:nvSpPr>
        <p:spPr>
          <a:xfrm>
            <a:off x="457218" y="1519200"/>
            <a:ext cx="3456000" cy="397031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1" kern="1200" dirty="0">
                <a:solidFill>
                  <a:schemeClr val="tx1"/>
                </a:solidFill>
                <a:latin typeface="Century Gothic" panose="020B0502020202020204" pitchFamily="34" charset="0"/>
                <a:ea typeface="+mn-ea"/>
                <a:cs typeface="+mn-cs"/>
              </a:rPr>
              <a:t>Voorbeeldtitel voor dit stukje tekst</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r>
              <a:rPr lang="nl-NL" sz="1050" b="0" dirty="0">
                <a:latin typeface="Century Gothic" panose="020B0502020202020204" pitchFamily="34" charset="0"/>
                <a:cs typeface="Arial" panose="020B0604020202020204" pitchFamily="34" charset="0"/>
              </a:rPr>
              <a:t>Bijna iedere jongere heeft wel eens te maken met uitdagingen als stress, ingrijpende gebeurtenissen en groepsdruk. Hoe jongeren hiermee omgaan wordt mede bepaald door hun veerkracht en weerbaarheid.</a:t>
            </a:r>
          </a:p>
          <a:p>
            <a:endParaRPr lang="nl-NL" sz="1050" b="0" dirty="0">
              <a:latin typeface="Century Gothic" panose="020B0502020202020204" pitchFamily="34" charset="0"/>
              <a:cs typeface="Arial" panose="020B0604020202020204" pitchFamily="34" charset="0"/>
            </a:endParaRPr>
          </a:p>
          <a:p>
            <a:r>
              <a:rPr lang="nl-NL" sz="1050" b="0" dirty="0">
                <a:latin typeface="Century Gothic" panose="020B0502020202020204" pitchFamily="34" charset="0"/>
                <a:cs typeface="Arial" panose="020B0604020202020204" pitchFamily="34" charset="0"/>
              </a:rPr>
              <a:t>Jongens rapporteren over het algemeen dat zij sneller herstellen, makkelijker stressvolle gebeurtenissen doorstaan en beter voor zichzelf kunnen opkomen dan meisjes.</a:t>
            </a:r>
          </a:p>
          <a:p>
            <a:endParaRPr lang="nl-NL" sz="1050" b="0" dirty="0">
              <a:latin typeface="Century Gothic" panose="020B0502020202020204" pitchFamily="34" charset="0"/>
              <a:cs typeface="Arial" panose="020B0604020202020204" pitchFamily="34" charset="0"/>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dirty="0">
                <a:latin typeface="Century Gothic" panose="020B0502020202020204" pitchFamily="34" charset="0"/>
                <a:cs typeface="Arial" panose="020B0604020202020204" pitchFamily="34" charset="0"/>
              </a:rPr>
              <a:t>Jongeren kunnen als ze ergens mee zitten vaak bij hun ouders/verzorgers en hun vrienden of vriendinnen terecht. Op uw school kan </a:t>
            </a:r>
            <a:r>
              <a:rPr lang="nl-NL" sz="1050" b="0" dirty="0">
                <a:highlight>
                  <a:srgbClr val="FFFF00"/>
                </a:highlight>
                <a:latin typeface="Century Gothic" panose="020B0502020202020204" pitchFamily="34" charset="0"/>
                <a:cs typeface="Arial" panose="020B0604020202020204" pitchFamily="34" charset="0"/>
              </a:rPr>
              <a:t>x</a:t>
            </a:r>
            <a:r>
              <a:rPr lang="nl-NL" sz="1050" b="0" dirty="0">
                <a:latin typeface="Century Gothic" panose="020B0502020202020204" pitchFamily="34" charset="0"/>
                <a:cs typeface="Arial" panose="020B0604020202020204" pitchFamily="34" charset="0"/>
              </a:rPr>
              <a:t>% van de jongeren bij niemand terecht. Deze groep is extra kwetsbaar bij problemen. </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0" dirty="0">
              <a:latin typeface="Century Gothic" panose="020B0502020202020204" pitchFamily="34" charset="0"/>
              <a:cs typeface="Arial" panose="020B0604020202020204" pitchFamily="34" charset="0"/>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dirty="0">
                <a:latin typeface="Century Gothic" panose="020B0502020202020204" pitchFamily="34" charset="0"/>
                <a:cs typeface="Arial" panose="020B0604020202020204" pitchFamily="34" charset="0"/>
              </a:rPr>
              <a:t>Ondanks de uitdagingen die zij in hun leven tegenkomen hebben de meeste jongeren voldoende vertrouwen in de toekomst.</a:t>
            </a:r>
          </a:p>
          <a:p>
            <a:endParaRPr lang="nl-NL" sz="1050" b="0" dirty="0">
              <a:latin typeface="Century Gothic" panose="020B0502020202020204" pitchFamily="34" charset="0"/>
              <a:cs typeface="Arial" panose="020B0604020202020204" pitchFamily="34" charset="0"/>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p:txBody>
      </p:sp>
      <p:sp>
        <p:nvSpPr>
          <p:cNvPr id="21" name="Stapelgrafiek vertrouwen">
            <a:extLst>
              <a:ext uri="{FF2B5EF4-FFF2-40B4-BE49-F238E27FC236}">
                <a16:creationId xmlns:a16="http://schemas.microsoft.com/office/drawing/2014/main" id="{A1DFC9B8-E1E8-33C7-87FC-C3F346814DBD}"/>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3" name="Combi veerkracht geslacht">
            <a:extLst>
              <a:ext uri="{FF2B5EF4-FFF2-40B4-BE49-F238E27FC236}">
                <a16:creationId xmlns:a16="http://schemas.microsoft.com/office/drawing/2014/main" id="{14582CEC-4D12-FA6E-3C61-CC5836BB026E}"/>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6" name="Percentage iemand terecht">
            <a:extLst>
              <a:ext uri="{FF2B5EF4-FFF2-40B4-BE49-F238E27FC236}">
                <a16:creationId xmlns:a16="http://schemas.microsoft.com/office/drawing/2014/main" id="{328E56B4-6226-AF25-E071-43C93EFB16C0}"/>
              </a:ext>
            </a:extLst>
          </p:cNvPr>
          <p:cNvSpPr>
            <a:spLocks noGrp="1"/>
          </p:cNvSpPr>
          <p:nvPr>
            <p:ph type="body" sz="quarter" idx="23" hasCustomPrompt="1"/>
          </p:nvPr>
        </p:nvSpPr>
        <p:spPr>
          <a:xfrm>
            <a:off x="4367188" y="55626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5" name="Percentage opkomen">
            <a:extLst>
              <a:ext uri="{FF2B5EF4-FFF2-40B4-BE49-F238E27FC236}">
                <a16:creationId xmlns:a16="http://schemas.microsoft.com/office/drawing/2014/main" id="{2C1FF96D-C9DF-9B2F-072C-FCB4861BDE1B}"/>
              </a:ext>
            </a:extLst>
          </p:cNvPr>
          <p:cNvSpPr>
            <a:spLocks noGrp="1"/>
          </p:cNvSpPr>
          <p:nvPr>
            <p:ph type="body" sz="quarter" idx="22" hasCustomPrompt="1"/>
          </p:nvPr>
        </p:nvSpPr>
        <p:spPr>
          <a:xfrm>
            <a:off x="4369049" y="42148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4" name="Percentage stress doorstaan">
            <a:extLst>
              <a:ext uri="{FF2B5EF4-FFF2-40B4-BE49-F238E27FC236}">
                <a16:creationId xmlns:a16="http://schemas.microsoft.com/office/drawing/2014/main" id="{90719C87-AD08-2C55-B688-CD3815C29D24}"/>
              </a:ext>
            </a:extLst>
          </p:cNvPr>
          <p:cNvSpPr>
            <a:spLocks noGrp="1"/>
          </p:cNvSpPr>
          <p:nvPr>
            <p:ph type="body" sz="quarter" idx="18" hasCustomPrompt="1"/>
          </p:nvPr>
        </p:nvSpPr>
        <p:spPr>
          <a:xfrm>
            <a:off x="4369011" y="28670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veerkracht">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4370400" y="15192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2" name="Grafiek vrienden roken">
            <a:extLst>
              <a:ext uri="{FF2B5EF4-FFF2-40B4-BE49-F238E27FC236}">
                <a16:creationId xmlns:a16="http://schemas.microsoft.com/office/drawing/2014/main" id="{AEC6019B-E5C6-DD62-B766-72C2710F2BA9}"/>
              </a:ext>
            </a:extLst>
          </p:cNvPr>
          <p:cNvSpPr>
            <a:spLocks noGrp="1"/>
          </p:cNvSpPr>
          <p:nvPr>
            <p:ph type="chart" sz="quarter" idx="21"/>
          </p:nvPr>
        </p:nvSpPr>
        <p:spPr>
          <a:xfrm>
            <a:off x="455538" y="4024800"/>
            <a:ext cx="3456000" cy="2376000"/>
          </a:xfrm>
          <a:prstGeom prst="rect">
            <a:avLst/>
          </a:prstGeom>
        </p:spPr>
        <p:txBody>
          <a:bodyPr/>
          <a:lstStyle>
            <a:lvl1pPr marL="0" indent="0">
              <a:buNone/>
              <a:defRPr/>
            </a:lvl1pPr>
          </a:lstStyle>
          <a:p>
            <a:endParaRPr lang="nl-NL"/>
          </a:p>
        </p:txBody>
      </p:sp>
    </p:spTree>
    <p:extLst>
      <p:ext uri="{BB962C8B-B14F-4D97-AF65-F5344CB8AC3E}">
        <p14:creationId xmlns:p14="http://schemas.microsoft.com/office/powerpoint/2010/main" val="10584987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sychische klachten en stress">
    <p:spTree>
      <p:nvGrpSpPr>
        <p:cNvPr id="1" name=""/>
        <p:cNvGrpSpPr/>
        <p:nvPr/>
      </p:nvGrpSpPr>
      <p:grpSpPr>
        <a:xfrm>
          <a:off x="0" y="0"/>
          <a:ext cx="0" cy="0"/>
          <a:chOff x="0" y="0"/>
          <a:chExt cx="0" cy="0"/>
        </a:xfrm>
      </p:grpSpPr>
      <p:cxnSp>
        <p:nvCxnSpPr>
          <p:cNvPr id="10" name="Rechter scheidingslijn">
            <a:extLst>
              <a:ext uri="{FF2B5EF4-FFF2-40B4-BE49-F238E27FC236}">
                <a16:creationId xmlns:a16="http://schemas.microsoft.com/office/drawing/2014/main" id="{245CF071-6590-DA4E-C64B-BFC18D5F405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724F4902-A08F-05B3-17EF-81CE7283A039}"/>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4" name="Rechtervlak" hidden="1">
            <a:extLst>
              <a:ext uri="{FF2B5EF4-FFF2-40B4-BE49-F238E27FC236}">
                <a16:creationId xmlns:a16="http://schemas.microsoft.com/office/drawing/2014/main" id="{D78C1A8B-73DF-AF6E-F90C-42EB104A344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Middenvlak" hidden="1">
            <a:extLst>
              <a:ext uri="{FF2B5EF4-FFF2-40B4-BE49-F238E27FC236}">
                <a16:creationId xmlns:a16="http://schemas.microsoft.com/office/drawing/2014/main" id="{49DE851F-672F-E329-AC15-E63F695384E4}"/>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hidden="1">
            <a:extLst>
              <a:ext uri="{FF2B5EF4-FFF2-40B4-BE49-F238E27FC236}">
                <a16:creationId xmlns:a16="http://schemas.microsoft.com/office/drawing/2014/main" id="{1E505C27-60C1-2E83-4DB9-0A169458346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9" name="Logo Gezondheidsmonitor Jeugd 2023" descr="Afbeelding met tekst, Lettertype, schermopname, logo&#10;&#10;Automatisch gegenereerde beschrijving">
            <a:extLst>
              <a:ext uri="{FF2B5EF4-FFF2-40B4-BE49-F238E27FC236}">
                <a16:creationId xmlns:a16="http://schemas.microsoft.com/office/drawing/2014/main" id="{7FADBFCC-2A0D-968D-4E07-6DA16A22D08C}"/>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20" name="Driehoek">
            <a:extLst>
              <a:ext uri="{FF2B5EF4-FFF2-40B4-BE49-F238E27FC236}">
                <a16:creationId xmlns:a16="http://schemas.microsoft.com/office/drawing/2014/main" id="{7D302D26-FC56-8F85-5A57-5AFEB3AE644E}"/>
              </a:ext>
            </a:extLst>
          </p:cNvPr>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1" name="Titelblok">
            <a:extLst>
              <a:ext uri="{FF2B5EF4-FFF2-40B4-BE49-F238E27FC236}">
                <a16:creationId xmlns:a16="http://schemas.microsoft.com/office/drawing/2014/main" id="{C69DA126-54C2-DE08-37C0-5A6A5645FBE2}"/>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7. Psychische klachten en stress</a:t>
            </a:r>
          </a:p>
        </p:txBody>
      </p:sp>
      <p:sp>
        <p:nvSpPr>
          <p:cNvPr id="6" name="Grafiek stress bronnen">
            <a:extLst>
              <a:ext uri="{FF2B5EF4-FFF2-40B4-BE49-F238E27FC236}">
                <a16:creationId xmlns:a16="http://schemas.microsoft.com/office/drawing/2014/main" id="{68CBF841-FAF0-2946-073C-8823C059A383}"/>
              </a:ext>
            </a:extLst>
          </p:cNvPr>
          <p:cNvSpPr>
            <a:spLocks noGrp="1"/>
          </p:cNvSpPr>
          <p:nvPr>
            <p:ph type="chart" sz="quarter" idx="17"/>
          </p:nvPr>
        </p:nvSpPr>
        <p:spPr>
          <a:xfrm>
            <a:off x="8280407" y="1519200"/>
            <a:ext cx="3456000" cy="2376000"/>
          </a:xfrm>
          <a:prstGeom prst="rect">
            <a:avLst/>
          </a:prstGeom>
        </p:spPr>
        <p:txBody>
          <a:bodyPr/>
          <a:lstStyle>
            <a:lvl1pPr marL="0" indent="0">
              <a:buNone/>
              <a:defRPr/>
            </a:lvl1pPr>
          </a:lstStyle>
          <a:p>
            <a:endParaRPr lang="nl-NL"/>
          </a:p>
        </p:txBody>
      </p:sp>
      <p:sp>
        <p:nvSpPr>
          <p:cNvPr id="7" name="Grafiek psychische klachten 2">
            <a:extLst>
              <a:ext uri="{FF2B5EF4-FFF2-40B4-BE49-F238E27FC236}">
                <a16:creationId xmlns:a16="http://schemas.microsoft.com/office/drawing/2014/main" id="{2C2BB3DA-26DB-4569-08A0-83B107D9395F}"/>
              </a:ext>
            </a:extLst>
          </p:cNvPr>
          <p:cNvSpPr>
            <a:spLocks noGrp="1"/>
          </p:cNvSpPr>
          <p:nvPr>
            <p:ph type="chart" sz="quarter" idx="16"/>
          </p:nvPr>
        </p:nvSpPr>
        <p:spPr>
          <a:xfrm>
            <a:off x="4370400" y="4024800"/>
            <a:ext cx="3456000" cy="2376000"/>
          </a:xfrm>
          <a:prstGeom prst="rect">
            <a:avLst/>
          </a:prstGeom>
        </p:spPr>
        <p:txBody>
          <a:bodyPr/>
          <a:lstStyle>
            <a:lvl1pPr marL="0" indent="0">
              <a:buNone/>
              <a:defRPr/>
            </a:lvl1pPr>
          </a:lstStyle>
          <a:p>
            <a:endParaRPr lang="nl-NL"/>
          </a:p>
        </p:txBody>
      </p:sp>
      <p:sp>
        <p:nvSpPr>
          <p:cNvPr id="9" name="Grafiek psychische klachten 1">
            <a:extLst>
              <a:ext uri="{FF2B5EF4-FFF2-40B4-BE49-F238E27FC236}">
                <a16:creationId xmlns:a16="http://schemas.microsoft.com/office/drawing/2014/main" id="{D49DC992-DF28-3243-BCAF-54A3259D705E}"/>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
        <p:nvSpPr>
          <p:cNvPr id="22" name="Tekstvak 21">
            <a:extLst>
              <a:ext uri="{FF2B5EF4-FFF2-40B4-BE49-F238E27FC236}">
                <a16:creationId xmlns:a16="http://schemas.microsoft.com/office/drawing/2014/main" id="{56A7A095-1C6D-F551-835B-5C157D373EF2}"/>
              </a:ext>
            </a:extLst>
          </p:cNvPr>
          <p:cNvSpPr txBox="1"/>
          <p:nvPr userDrawn="1"/>
        </p:nvSpPr>
        <p:spPr>
          <a:xfrm>
            <a:off x="8278781" y="4024800"/>
            <a:ext cx="3456000" cy="1546577"/>
          </a:xfrm>
          <a:prstGeom prst="rect">
            <a:avLst/>
          </a:prstGeom>
          <a:noFill/>
        </p:spPr>
        <p:txBody>
          <a:bodyPr wrap="square">
            <a:spAutoFit/>
          </a:bodyPr>
          <a:lstStyle/>
          <a:p>
            <a:pPr algn="l" rtl="0" fontAlgn="base"/>
            <a:r>
              <a:rPr lang="nl-NL" sz="1050" b="1" i="0" dirty="0">
                <a:solidFill>
                  <a:srgbClr val="000000"/>
                </a:solidFill>
                <a:effectLst/>
                <a:latin typeface="Century Gothic" panose="020B0502020202020204" pitchFamily="34" charset="0"/>
              </a:rPr>
              <a:t>Suïcide</a:t>
            </a:r>
          </a:p>
          <a:p>
            <a:pPr algn="l" rtl="0" fontAlgn="base"/>
            <a:endParaRPr lang="nl-NL" sz="1050" b="0" i="0" dirty="0">
              <a:solidFill>
                <a:srgbClr val="000000"/>
              </a:solidFill>
              <a:effectLst/>
              <a:latin typeface="Century Gothic" panose="020B0502020202020204" pitchFamily="34" charset="0"/>
            </a:endParaRPr>
          </a:p>
          <a:p>
            <a:pPr algn="just" rtl="0" fontAlgn="base"/>
            <a:r>
              <a:rPr lang="nl-NL" sz="1050" b="0" i="0" dirty="0">
                <a:solidFill>
                  <a:srgbClr val="000000"/>
                </a:solidFill>
                <a:effectLst/>
                <a:latin typeface="Century Gothic" panose="020B0502020202020204" pitchFamily="34" charset="0"/>
              </a:rPr>
              <a:t>Relatief veel jongeren hebben in de laatste 12 maanden er wel eens serieus over gedacht een eind te maken aan zijn/haar leven. Op uw school was dat </a:t>
            </a:r>
            <a:r>
              <a:rPr lang="nl-NL" sz="1050" b="0" i="0" dirty="0">
                <a:solidFill>
                  <a:srgbClr val="000000"/>
                </a:solidFill>
                <a:effectLst/>
                <a:highlight>
                  <a:srgbClr val="FFFF00"/>
                </a:highlight>
                <a:latin typeface="Century Gothic" panose="020B0502020202020204" pitchFamily="34" charset="0"/>
              </a:rPr>
              <a:t>x%</a:t>
            </a:r>
            <a:r>
              <a:rPr lang="nl-NL" sz="1050" b="0" i="0" dirty="0">
                <a:solidFill>
                  <a:srgbClr val="000000"/>
                </a:solidFill>
                <a:effectLst/>
                <a:latin typeface="Century Gothic" panose="020B0502020202020204" pitchFamily="34" charset="0"/>
              </a:rPr>
              <a:t>. Dat is </a:t>
            </a:r>
            <a:r>
              <a:rPr lang="nl-NL" sz="1050" b="0" i="0" dirty="0">
                <a:solidFill>
                  <a:srgbClr val="000000"/>
                </a:solidFill>
                <a:effectLst/>
                <a:highlight>
                  <a:srgbClr val="FFFF00"/>
                </a:highlight>
                <a:latin typeface="Century Gothic" panose="020B0502020202020204" pitchFamily="34" charset="0"/>
              </a:rPr>
              <a:t>hoger/gelijk aan/lager </a:t>
            </a:r>
            <a:r>
              <a:rPr lang="nl-NL" sz="1050" b="0" i="0" dirty="0">
                <a:solidFill>
                  <a:srgbClr val="000000"/>
                </a:solidFill>
                <a:effectLst/>
                <a:latin typeface="Century Gothic" panose="020B0502020202020204" pitchFamily="34" charset="0"/>
              </a:rPr>
              <a:t>dan in de regio. Heeft u zorgen over een leerling, neem dan contact op met de afdeling JGZ van de GGD. </a:t>
            </a:r>
          </a:p>
        </p:txBody>
      </p:sp>
      <p:sp>
        <p:nvSpPr>
          <p:cNvPr id="23" name="Tekstvak 22">
            <a:extLst>
              <a:ext uri="{FF2B5EF4-FFF2-40B4-BE49-F238E27FC236}">
                <a16:creationId xmlns:a16="http://schemas.microsoft.com/office/drawing/2014/main" id="{57A71AE0-D2B3-1911-088D-37D42F5E7D7C}"/>
              </a:ext>
            </a:extLst>
          </p:cNvPr>
          <p:cNvSpPr txBox="1"/>
          <p:nvPr userDrawn="1"/>
        </p:nvSpPr>
        <p:spPr>
          <a:xfrm>
            <a:off x="456406" y="1519200"/>
            <a:ext cx="3456000" cy="2354491"/>
          </a:xfrm>
          <a:prstGeom prst="rect">
            <a:avLst/>
          </a:prstGeom>
          <a:noFill/>
        </p:spPr>
        <p:txBody>
          <a:bodyPr wrap="square" lIns="91440" tIns="45720" rIns="91440" bIns="45720" anchor="t">
            <a:spAutoFit/>
          </a:bodyPr>
          <a:lstStyle/>
          <a:p>
            <a:pPr marL="0" marR="0" lvl="0" indent="0" algn="just" defTabSz="839852" rtl="0" eaLnBrk="1" fontAlgn="auto" latinLnBrk="0" hangingPunct="1">
              <a:lnSpc>
                <a:spcPct val="100000"/>
              </a:lnSpc>
              <a:spcBef>
                <a:spcPts val="0"/>
              </a:spcBef>
              <a:spcAft>
                <a:spcPts val="0"/>
              </a:spcAft>
              <a:buClrTx/>
              <a:buSzTx/>
              <a:buFontTx/>
              <a:buNone/>
              <a:tabLst/>
              <a:defRPr/>
            </a:pPr>
            <a:r>
              <a:rPr lang="nl-NL" sz="1050" b="1" kern="1200" dirty="0">
                <a:solidFill>
                  <a:schemeClr val="tx1"/>
                </a:solidFill>
                <a:latin typeface="Century Gothic" panose="020B0502020202020204" pitchFamily="34" charset="0"/>
                <a:ea typeface="+mn-ea"/>
                <a:cs typeface="+mn-cs"/>
              </a:rPr>
              <a:t>Voorbeeldtitel voor dit stukje tekst</a:t>
            </a:r>
          </a:p>
          <a:p>
            <a:pPr algn="just"/>
            <a:endParaRPr lang="nl-NL" sz="1050" b="0" i="0" dirty="0">
              <a:effectLst/>
              <a:latin typeface="Century Gothic" panose="020B0502020202020204" pitchFamily="34" charset="0"/>
            </a:endParaRPr>
          </a:p>
          <a:p>
            <a:pPr algn="just"/>
            <a:r>
              <a:rPr lang="nl-NL" sz="1050" b="0" i="0" dirty="0">
                <a:effectLst/>
                <a:latin typeface="Century Gothic" panose="020B0502020202020204" pitchFamily="34" charset="0"/>
              </a:rPr>
              <a:t>Jongeren die lekker in hun vel zitten hebben meer zelfvertrouwen en zijn weerbaarder. </a:t>
            </a:r>
            <a:r>
              <a:rPr lang="nl-NL" sz="1050" dirty="0">
                <a:latin typeface="Century Gothic" panose="020B0502020202020204" pitchFamily="34" charset="0"/>
              </a:rPr>
              <a:t>Jongeren ervaren steeds vaker psychische klachten (</a:t>
            </a:r>
            <a:r>
              <a:rPr lang="nl-NL" sz="1050" dirty="0">
                <a:highlight>
                  <a:srgbClr val="FFFF00"/>
                </a:highlight>
                <a:latin typeface="Century Gothic" panose="020B0502020202020204" pitchFamily="34" charset="0"/>
              </a:rPr>
              <a:t>x%) </a:t>
            </a:r>
            <a:r>
              <a:rPr lang="nl-NL" sz="1050" dirty="0">
                <a:latin typeface="Century Gothic" panose="020B0502020202020204" pitchFamily="34" charset="0"/>
              </a:rPr>
              <a:t>zoals een somber gevoel, neerslachtig zijn, zich zelden of nooit gelukkig voelen of dusdanig in de put zitten dat niks hen meer opvrolijkt. Jongeren hebben daarnaast vaak last van stress, </a:t>
            </a:r>
            <a:r>
              <a:rPr lang="nl-NL" sz="1050" dirty="0">
                <a:highlight>
                  <a:srgbClr val="FFFF00"/>
                </a:highlight>
                <a:latin typeface="Century Gothic" panose="020B0502020202020204" pitchFamily="34" charset="0"/>
              </a:rPr>
              <a:t>x% </a:t>
            </a:r>
            <a:r>
              <a:rPr lang="nl-NL" sz="1050" dirty="0">
                <a:latin typeface="Century Gothic" panose="020B0502020202020204" pitchFamily="34" charset="0"/>
              </a:rPr>
              <a:t>ervaart (zeer) vaak stress door één of meer factoren. Vooral meisjes hebben vaker psychische klachten en ervaren vaker stress dan jongens.</a:t>
            </a:r>
          </a:p>
        </p:txBody>
      </p:sp>
    </p:spTree>
    <p:extLst>
      <p:ext uri="{BB962C8B-B14F-4D97-AF65-F5344CB8AC3E}">
        <p14:creationId xmlns:p14="http://schemas.microsoft.com/office/powerpoint/2010/main" val="13599331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restatiedruk en eenzaamheid">
    <p:spTree>
      <p:nvGrpSpPr>
        <p:cNvPr id="1" name=""/>
        <p:cNvGrpSpPr/>
        <p:nvPr/>
      </p:nvGrpSpPr>
      <p:grpSpPr>
        <a:xfrm>
          <a:off x="0" y="0"/>
          <a:ext cx="0" cy="0"/>
          <a:chOff x="0" y="0"/>
          <a:chExt cx="0" cy="0"/>
        </a:xfrm>
      </p:grpSpPr>
      <p:cxnSp>
        <p:nvCxnSpPr>
          <p:cNvPr id="10" name="Rechter scheidingslijn">
            <a:extLst>
              <a:ext uri="{FF2B5EF4-FFF2-40B4-BE49-F238E27FC236}">
                <a16:creationId xmlns:a16="http://schemas.microsoft.com/office/drawing/2014/main" id="{4F97693F-461B-F526-CCED-A278664FA963}"/>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1078A44D-C0A8-734B-4A6C-248065946783}"/>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3" name="Rechtervlak" hidden="1">
            <a:extLst>
              <a:ext uri="{FF2B5EF4-FFF2-40B4-BE49-F238E27FC236}">
                <a16:creationId xmlns:a16="http://schemas.microsoft.com/office/drawing/2014/main" id="{7DF4F21F-9A2B-0C9A-AC40-046A7A62D9E3}"/>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9F8E816A-05D0-856B-1613-EE66C3B2145B}"/>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Linkervlak" hidden="1">
            <a:extLst>
              <a:ext uri="{FF2B5EF4-FFF2-40B4-BE49-F238E27FC236}">
                <a16:creationId xmlns:a16="http://schemas.microsoft.com/office/drawing/2014/main" id="{3DF69104-CB21-C0D5-1409-2EAEA1CAFC7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6" name="Logo Gezondheidsmonitor Jeugd 2023" descr="Afbeelding met tekst, Lettertype, schermopname, logo&#10;&#10;Automatisch gegenereerde beschrijving">
            <a:extLst>
              <a:ext uri="{FF2B5EF4-FFF2-40B4-BE49-F238E27FC236}">
                <a16:creationId xmlns:a16="http://schemas.microsoft.com/office/drawing/2014/main" id="{D09A3929-6C3B-8512-B9E5-D76B6D4FEF29}"/>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17" name="Driehoek">
            <a:extLst>
              <a:ext uri="{FF2B5EF4-FFF2-40B4-BE49-F238E27FC236}">
                <a16:creationId xmlns:a16="http://schemas.microsoft.com/office/drawing/2014/main" id="{32DBA2B7-3FC9-687E-9768-A4F7E6335C01}"/>
              </a:ext>
            </a:extLst>
          </p:cNvPr>
          <p:cNvSpPr/>
          <p:nvPr userDrawn="1"/>
        </p:nvSpPr>
        <p:spPr>
          <a:xfrm rot="10800000" flipH="1">
            <a:off x="9719594" y="-16814"/>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8" name="Titelblok">
            <a:extLst>
              <a:ext uri="{FF2B5EF4-FFF2-40B4-BE49-F238E27FC236}">
                <a16:creationId xmlns:a16="http://schemas.microsoft.com/office/drawing/2014/main" id="{FE3FA1E7-6893-8185-F976-46339581C8F6}"/>
              </a:ext>
            </a:extLst>
          </p:cNvPr>
          <p:cNvSpPr/>
          <p:nvPr userDrawn="1"/>
        </p:nvSpPr>
        <p:spPr>
          <a:xfrm>
            <a:off x="0" y="-12753"/>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8. Prestatiedruk en eenzaamheid</a:t>
            </a:r>
          </a:p>
        </p:txBody>
      </p:sp>
      <p:sp>
        <p:nvSpPr>
          <p:cNvPr id="19" name="TextBox 1">
            <a:extLst>
              <a:ext uri="{FF2B5EF4-FFF2-40B4-BE49-F238E27FC236}">
                <a16:creationId xmlns:a16="http://schemas.microsoft.com/office/drawing/2014/main" id="{9A86CBD4-1AD7-E279-F824-02CB6FAAF01B}"/>
              </a:ext>
            </a:extLst>
          </p:cNvPr>
          <p:cNvSpPr txBox="1"/>
          <p:nvPr userDrawn="1"/>
        </p:nvSpPr>
        <p:spPr>
          <a:xfrm>
            <a:off x="457218" y="1519200"/>
            <a:ext cx="3456000" cy="251607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1" kern="1200" dirty="0">
                <a:solidFill>
                  <a:schemeClr val="tx1"/>
                </a:solidFill>
                <a:latin typeface="Century Gothic" panose="020B0502020202020204" pitchFamily="34" charset="0"/>
                <a:ea typeface="+mn-ea"/>
                <a:cs typeface="+mn-cs"/>
              </a:rPr>
              <a:t>Voorbeeldtitel voor dit stukje tekst</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Jongeren ervaren steeds meer druk om te presteren. Deze druk kunnen ze zichzelf opleggen, maar kan ook door anderen opgelegd worden. Daarbij voelt </a:t>
            </a:r>
            <a:r>
              <a:rPr lang="nl-NL" sz="1050" b="0" kern="1200" dirty="0">
                <a:solidFill>
                  <a:schemeClr val="tx1"/>
                </a:solidFill>
                <a:highlight>
                  <a:srgbClr val="FFFF00"/>
                </a:highlight>
                <a:latin typeface="Century Gothic" panose="020B0502020202020204" pitchFamily="34" charset="0"/>
                <a:ea typeface="+mn-ea"/>
                <a:cs typeface="+mn-cs"/>
              </a:rPr>
              <a:t>x%</a:t>
            </a:r>
            <a:r>
              <a:rPr lang="nl-NL" sz="1050" b="0" kern="1200" dirty="0">
                <a:solidFill>
                  <a:schemeClr val="tx1"/>
                </a:solidFill>
                <a:latin typeface="Century Gothic" panose="020B0502020202020204" pitchFamily="34" charset="0"/>
                <a:ea typeface="+mn-ea"/>
                <a:cs typeface="+mn-cs"/>
              </a:rPr>
              <a:t> van de jongeren zich eenzaam. Jongeren kunnen zich eenzaam voelen, ondanks een groot sociaal netwerk. Gevoelens van eenzaamheid kunnen onder andere voortkomen uit een negatief zelfbeeld, onbegrepen voelen, weinig sociale vaardigheden of een moeizame thuissituatie. </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p:txBody>
      </p:sp>
      <p:sp>
        <p:nvSpPr>
          <p:cNvPr id="20" name="Bronnen druk">
            <a:extLst>
              <a:ext uri="{FF2B5EF4-FFF2-40B4-BE49-F238E27FC236}">
                <a16:creationId xmlns:a16="http://schemas.microsoft.com/office/drawing/2014/main" id="{3246ED03-F906-81A6-C79B-6D342AF1831E}"/>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1" name="Grafiek eenzaamheid geslacht">
            <a:extLst>
              <a:ext uri="{FF2B5EF4-FFF2-40B4-BE49-F238E27FC236}">
                <a16:creationId xmlns:a16="http://schemas.microsoft.com/office/drawing/2014/main" id="{1DDD0BBA-992E-954B-3133-E91AF60C80AE}"/>
              </a:ext>
            </a:extLst>
          </p:cNvPr>
          <p:cNvSpPr>
            <a:spLocks noGrp="1"/>
          </p:cNvSpPr>
          <p:nvPr>
            <p:ph type="chart" sz="quarter" idx="15"/>
          </p:nvPr>
        </p:nvSpPr>
        <p:spPr>
          <a:xfrm>
            <a:off x="4370400" y="4024419"/>
            <a:ext cx="3456000" cy="2376000"/>
          </a:xfrm>
          <a:prstGeom prst="rect">
            <a:avLst/>
          </a:prstGeom>
        </p:spPr>
        <p:txBody>
          <a:bodyPr/>
          <a:lstStyle>
            <a:lvl1pPr marL="0" indent="0">
              <a:buNone/>
              <a:defRPr/>
            </a:lvl1pPr>
          </a:lstStyle>
          <a:p>
            <a:endParaRPr lang="nl-NL" dirty="0"/>
          </a:p>
        </p:txBody>
      </p:sp>
      <p:sp>
        <p:nvSpPr>
          <p:cNvPr id="22" name="Trendgrafiek eenzaamheid">
            <a:extLst>
              <a:ext uri="{FF2B5EF4-FFF2-40B4-BE49-F238E27FC236}">
                <a16:creationId xmlns:a16="http://schemas.microsoft.com/office/drawing/2014/main" id="{0215BF44-86D1-CC85-0C70-2885C5B9D015}"/>
              </a:ext>
            </a:extLst>
          </p:cNvPr>
          <p:cNvSpPr>
            <a:spLocks noGrp="1"/>
          </p:cNvSpPr>
          <p:nvPr>
            <p:ph type="chart" sz="quarter" idx="21"/>
          </p:nvPr>
        </p:nvSpPr>
        <p:spPr>
          <a:xfrm>
            <a:off x="455538" y="4024800"/>
            <a:ext cx="3456000" cy="2376000"/>
          </a:xfrm>
          <a:prstGeom prst="rect">
            <a:avLst/>
          </a:prstGeom>
        </p:spPr>
        <p:txBody>
          <a:bodyPr/>
          <a:lstStyle>
            <a:lvl1pPr marL="0" indent="0">
              <a:buNone/>
              <a:defRPr/>
            </a:lvl1pPr>
          </a:lstStyle>
          <a:p>
            <a:endParaRPr lang="nl-NL"/>
          </a:p>
        </p:txBody>
      </p:sp>
      <p:sp>
        <p:nvSpPr>
          <p:cNvPr id="23" name="Combi prestatie geslacht">
            <a:extLst>
              <a:ext uri="{FF2B5EF4-FFF2-40B4-BE49-F238E27FC236}">
                <a16:creationId xmlns:a16="http://schemas.microsoft.com/office/drawing/2014/main" id="{4B234F3E-7548-862E-8A79-4253EFF94217}"/>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25" name="Combi liggend prestatiedruk">
            <a:extLst>
              <a:ext uri="{FF2B5EF4-FFF2-40B4-BE49-F238E27FC236}">
                <a16:creationId xmlns:a16="http://schemas.microsoft.com/office/drawing/2014/main" id="{CBFE7B03-A595-07B2-F07B-61BFD0A64FA5}"/>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24791190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ewegen en sport">
    <p:spTree>
      <p:nvGrpSpPr>
        <p:cNvPr id="1" name=""/>
        <p:cNvGrpSpPr/>
        <p:nvPr/>
      </p:nvGrpSpPr>
      <p:grpSpPr>
        <a:xfrm>
          <a:off x="0" y="0"/>
          <a:ext cx="0" cy="0"/>
          <a:chOff x="0" y="0"/>
          <a:chExt cx="0" cy="0"/>
        </a:xfrm>
      </p:grpSpPr>
      <p:cxnSp>
        <p:nvCxnSpPr>
          <p:cNvPr id="3" name="Rechter scheidingslijn">
            <a:extLst>
              <a:ext uri="{FF2B5EF4-FFF2-40B4-BE49-F238E27FC236}">
                <a16:creationId xmlns:a16="http://schemas.microsoft.com/office/drawing/2014/main" id="{9DC8337A-C56F-D557-06A1-EA23830560EC}"/>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 name="Linker scheidingslijn">
            <a:extLst>
              <a:ext uri="{FF2B5EF4-FFF2-40B4-BE49-F238E27FC236}">
                <a16:creationId xmlns:a16="http://schemas.microsoft.com/office/drawing/2014/main" id="{C63DB6BA-7400-CB75-674A-B83E0E5C0B93}"/>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1" name="Rechtervlak" hidden="1">
            <a:extLst>
              <a:ext uri="{FF2B5EF4-FFF2-40B4-BE49-F238E27FC236}">
                <a16:creationId xmlns:a16="http://schemas.microsoft.com/office/drawing/2014/main" id="{4F174599-FB5C-1F4A-9FFF-C5C0EA31159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Middenvlak" hidden="1">
            <a:extLst>
              <a:ext uri="{FF2B5EF4-FFF2-40B4-BE49-F238E27FC236}">
                <a16:creationId xmlns:a16="http://schemas.microsoft.com/office/drawing/2014/main" id="{A3665893-7F12-E922-D288-FEF9D1056245}"/>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hidden="1">
            <a:extLst>
              <a:ext uri="{FF2B5EF4-FFF2-40B4-BE49-F238E27FC236}">
                <a16:creationId xmlns:a16="http://schemas.microsoft.com/office/drawing/2014/main" id="{81CD160C-E8A8-4274-A331-3BCBC30EF38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9" name="Logo Gezondheidsmonitor Jeugd 2023" descr="Afbeelding met tekst, Lettertype, schermopname, logo&#10;&#10;Automatisch gegenereerde beschrijving">
            <a:extLst>
              <a:ext uri="{FF2B5EF4-FFF2-40B4-BE49-F238E27FC236}">
                <a16:creationId xmlns:a16="http://schemas.microsoft.com/office/drawing/2014/main" id="{F59A8A0A-A23D-35FD-B76F-E8DE7467A89F}"/>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20" name="Driehoek">
            <a:extLst>
              <a:ext uri="{FF2B5EF4-FFF2-40B4-BE49-F238E27FC236}">
                <a16:creationId xmlns:a16="http://schemas.microsoft.com/office/drawing/2014/main" id="{A2C690BB-6535-A6E1-B051-B6445206FD09}"/>
              </a:ext>
            </a:extLst>
          </p:cNvPr>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1" name="Titelblok">
            <a:extLst>
              <a:ext uri="{FF2B5EF4-FFF2-40B4-BE49-F238E27FC236}">
                <a16:creationId xmlns:a16="http://schemas.microsoft.com/office/drawing/2014/main" id="{257A0B1C-F264-C7F7-4BDF-045BFAD4E3E5}"/>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9. Bewegen en sport</a:t>
            </a:r>
          </a:p>
        </p:txBody>
      </p:sp>
      <p:sp>
        <p:nvSpPr>
          <p:cNvPr id="2" name="Tekstvak 1">
            <a:extLst>
              <a:ext uri="{FF2B5EF4-FFF2-40B4-BE49-F238E27FC236}">
                <a16:creationId xmlns:a16="http://schemas.microsoft.com/office/drawing/2014/main" id="{FA269D41-D39D-6A4D-F573-6508C2A61379}"/>
              </a:ext>
            </a:extLst>
          </p:cNvPr>
          <p:cNvSpPr txBox="1"/>
          <p:nvPr userDrawn="1"/>
        </p:nvSpPr>
        <p:spPr>
          <a:xfrm>
            <a:off x="5208600" y="1676690"/>
            <a:ext cx="2602598"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sport wekelijks bij een club, vereniging of sportschool</a:t>
            </a:r>
          </a:p>
        </p:txBody>
      </p:sp>
      <p:sp>
        <p:nvSpPr>
          <p:cNvPr id="22" name="TextBox 1">
            <a:extLst>
              <a:ext uri="{FF2B5EF4-FFF2-40B4-BE49-F238E27FC236}">
                <a16:creationId xmlns:a16="http://schemas.microsoft.com/office/drawing/2014/main" id="{EF966B4E-5191-1400-2003-885E3635B052}"/>
              </a:ext>
            </a:extLst>
          </p:cNvPr>
          <p:cNvSpPr txBox="1"/>
          <p:nvPr userDrawn="1"/>
        </p:nvSpPr>
        <p:spPr>
          <a:xfrm>
            <a:off x="457218" y="1519200"/>
            <a:ext cx="3456000" cy="251607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1" kern="1200" dirty="0">
                <a:solidFill>
                  <a:schemeClr val="tx1"/>
                </a:solidFill>
                <a:latin typeface="Century Gothic" panose="020B0502020202020204" pitchFamily="34" charset="0"/>
                <a:ea typeface="+mn-ea"/>
                <a:cs typeface="+mn-cs"/>
              </a:rPr>
              <a:t>Voorbeeldtitel voor dit stukje tekst</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Voldoende beweging draagt positief bij aan gezondheid van jongeren. Het advies voor jongeren is om elke dag minimaal een uur te bewegen. Niet alleen sporten bij een club, maar ook bewegen buiten clubverband, zoals skaten, kranten bezorgen of naar school fietsen, tellen mee.</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0"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Jongeren bewegen wekelijks </a:t>
            </a:r>
            <a:r>
              <a:rPr lang="nl-NL" sz="1050" b="0" kern="1200" dirty="0">
                <a:solidFill>
                  <a:schemeClr val="tx1"/>
                </a:solidFill>
                <a:highlight>
                  <a:srgbClr val="FFFF00"/>
                </a:highlight>
                <a:latin typeface="Century Gothic" panose="020B0502020202020204" pitchFamily="34" charset="0"/>
                <a:ea typeface="+mn-ea"/>
                <a:cs typeface="+mn-cs"/>
              </a:rPr>
              <a:t>meer/even veel/minder </a:t>
            </a:r>
            <a:r>
              <a:rPr lang="nl-NL" sz="1050" b="0" kern="1200" dirty="0">
                <a:solidFill>
                  <a:schemeClr val="tx1"/>
                </a:solidFill>
                <a:latin typeface="Century Gothic" panose="020B0502020202020204" pitchFamily="34" charset="0"/>
                <a:ea typeface="+mn-ea"/>
                <a:cs typeface="+mn-cs"/>
              </a:rPr>
              <a:t>in hun vrije tijd dan voorheen. </a:t>
            </a:r>
            <a:r>
              <a:rPr lang="nl-NL" sz="1050" b="0" kern="1200" dirty="0">
                <a:solidFill>
                  <a:schemeClr val="tx1"/>
                </a:solidFill>
                <a:highlight>
                  <a:srgbClr val="FFFF00"/>
                </a:highlight>
                <a:latin typeface="Century Gothic" panose="020B0502020202020204" pitchFamily="34" charset="0"/>
                <a:ea typeface="+mn-ea"/>
                <a:cs typeface="+mn-cs"/>
              </a:rPr>
              <a:t>x%</a:t>
            </a:r>
            <a:r>
              <a:rPr lang="nl-NL" sz="1050" b="0" kern="1200" dirty="0">
                <a:solidFill>
                  <a:schemeClr val="tx1"/>
                </a:solidFill>
                <a:latin typeface="Century Gothic" panose="020B0502020202020204" pitchFamily="34" charset="0"/>
                <a:ea typeface="+mn-ea"/>
                <a:cs typeface="+mn-cs"/>
              </a:rPr>
              <a:t> loopt of fiets dagelijks naar school of stage en </a:t>
            </a:r>
            <a:r>
              <a:rPr lang="nl-NL" sz="1050" b="0" kern="1200" dirty="0">
                <a:solidFill>
                  <a:schemeClr val="tx1"/>
                </a:solidFill>
                <a:highlight>
                  <a:srgbClr val="FFFF00"/>
                </a:highlight>
                <a:latin typeface="Century Gothic" panose="020B0502020202020204" pitchFamily="34" charset="0"/>
                <a:ea typeface="+mn-ea"/>
                <a:cs typeface="+mn-cs"/>
              </a:rPr>
              <a:t>x%</a:t>
            </a:r>
            <a:r>
              <a:rPr lang="nl-NL" sz="1050" b="0" kern="1200" dirty="0">
                <a:solidFill>
                  <a:schemeClr val="tx1"/>
                </a:solidFill>
                <a:latin typeface="Century Gothic" panose="020B0502020202020204" pitchFamily="34" charset="0"/>
                <a:ea typeface="+mn-ea"/>
                <a:cs typeface="+mn-cs"/>
              </a:rPr>
              <a:t> beweegt 5 of meer dagen per week minstens één uur.</a:t>
            </a:r>
            <a:endParaRPr lang="nl-NL" sz="1050" b="1" kern="1200" dirty="0">
              <a:solidFill>
                <a:schemeClr val="tx1"/>
              </a:solidFill>
              <a:latin typeface="Century Gothic" panose="020B0502020202020204" pitchFamily="34" charset="0"/>
              <a:ea typeface="+mn-ea"/>
              <a:cs typeface="+mn-cs"/>
            </a:endParaRPr>
          </a:p>
        </p:txBody>
      </p:sp>
      <p:sp>
        <p:nvSpPr>
          <p:cNvPr id="26" name="Tekstvak 25">
            <a:extLst>
              <a:ext uri="{FF2B5EF4-FFF2-40B4-BE49-F238E27FC236}">
                <a16:creationId xmlns:a16="http://schemas.microsoft.com/office/drawing/2014/main" id="{B28BC3C5-55B8-2A34-D7D8-66EC58D3D459}"/>
              </a:ext>
            </a:extLst>
          </p:cNvPr>
          <p:cNvSpPr txBox="1"/>
          <p:nvPr userDrawn="1"/>
        </p:nvSpPr>
        <p:spPr>
          <a:xfrm>
            <a:off x="5208600" y="2916768"/>
            <a:ext cx="2602598" cy="738664"/>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is wekelijks actief in de vrije tijd (zowel binnen als buiten clubverband</a:t>
            </a:r>
          </a:p>
        </p:txBody>
      </p:sp>
      <p:sp>
        <p:nvSpPr>
          <p:cNvPr id="6" name="Combi bewegen klas">
            <a:extLst>
              <a:ext uri="{FF2B5EF4-FFF2-40B4-BE49-F238E27FC236}">
                <a16:creationId xmlns:a16="http://schemas.microsoft.com/office/drawing/2014/main" id="{68CBF841-FAF0-2946-073C-8823C059A383}"/>
              </a:ext>
            </a:extLst>
          </p:cNvPr>
          <p:cNvSpPr>
            <a:spLocks noGrp="1"/>
          </p:cNvSpPr>
          <p:nvPr>
            <p:ph type="chart" sz="quarter" idx="17"/>
          </p:nvPr>
        </p:nvSpPr>
        <p:spPr>
          <a:xfrm>
            <a:off x="8280407" y="4024800"/>
            <a:ext cx="3456000" cy="2376000"/>
          </a:xfrm>
          <a:prstGeom prst="rect">
            <a:avLst/>
          </a:prstGeom>
        </p:spPr>
        <p:txBody>
          <a:bodyPr/>
          <a:lstStyle>
            <a:lvl1pPr marL="0" indent="0">
              <a:buNone/>
              <a:defRPr/>
            </a:lvl1pPr>
          </a:lstStyle>
          <a:p>
            <a:endParaRPr lang="nl-NL"/>
          </a:p>
        </p:txBody>
      </p:sp>
      <p:sp>
        <p:nvSpPr>
          <p:cNvPr id="7" name="Combi bewegen onderwijsniveau">
            <a:extLst>
              <a:ext uri="{FF2B5EF4-FFF2-40B4-BE49-F238E27FC236}">
                <a16:creationId xmlns:a16="http://schemas.microsoft.com/office/drawing/2014/main" id="{2C2BB3DA-26DB-4569-08A0-83B107D9395F}"/>
              </a:ext>
            </a:extLst>
          </p:cNvPr>
          <p:cNvSpPr>
            <a:spLocks noGrp="1"/>
          </p:cNvSpPr>
          <p:nvPr>
            <p:ph type="chart" sz="quarter" idx="16"/>
          </p:nvPr>
        </p:nvSpPr>
        <p:spPr>
          <a:xfrm>
            <a:off x="8280407" y="1519200"/>
            <a:ext cx="3456000" cy="2376000"/>
          </a:xfrm>
          <a:prstGeom prst="rect">
            <a:avLst/>
          </a:prstGeom>
        </p:spPr>
        <p:txBody>
          <a:bodyPr/>
          <a:lstStyle>
            <a:lvl1pPr marL="0" indent="0">
              <a:buNone/>
              <a:defRPr/>
            </a:lvl1pPr>
          </a:lstStyle>
          <a:p>
            <a:endParaRPr lang="nl-NL" dirty="0"/>
          </a:p>
        </p:txBody>
      </p:sp>
      <p:sp>
        <p:nvSpPr>
          <p:cNvPr id="25" name="Percentage vrije tijd">
            <a:extLst>
              <a:ext uri="{FF2B5EF4-FFF2-40B4-BE49-F238E27FC236}">
                <a16:creationId xmlns:a16="http://schemas.microsoft.com/office/drawing/2014/main" id="{735BEE72-68F9-C978-704E-4D799CAC9B13}"/>
              </a:ext>
            </a:extLst>
          </p:cNvPr>
          <p:cNvSpPr>
            <a:spLocks noGrp="1"/>
          </p:cNvSpPr>
          <p:nvPr>
            <p:ph type="body" sz="quarter" idx="19" hasCustomPrompt="1"/>
          </p:nvPr>
        </p:nvSpPr>
        <p:spPr>
          <a:xfrm>
            <a:off x="4370400" y="28670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5" name="Percentage sport">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4370400" y="15192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Trendgrafiek actief">
            <a:extLst>
              <a:ext uri="{FF2B5EF4-FFF2-40B4-BE49-F238E27FC236}">
                <a16:creationId xmlns:a16="http://schemas.microsoft.com/office/drawing/2014/main" id="{D49DC992-DF28-3243-BCAF-54A3259D705E}"/>
              </a:ext>
            </a:extLst>
          </p:cNvPr>
          <p:cNvSpPr>
            <a:spLocks noGrp="1"/>
          </p:cNvSpPr>
          <p:nvPr>
            <p:ph type="chart" sz="quarter" idx="14"/>
          </p:nvPr>
        </p:nvSpPr>
        <p:spPr>
          <a:xfrm>
            <a:off x="455538" y="4024800"/>
            <a:ext cx="3456000"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869669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elpagina">
    <p:spTree>
      <p:nvGrpSpPr>
        <p:cNvPr id="1" name=""/>
        <p:cNvGrpSpPr/>
        <p:nvPr/>
      </p:nvGrpSpPr>
      <p:grpSpPr>
        <a:xfrm>
          <a:off x="0" y="0"/>
          <a:ext cx="0" cy="0"/>
          <a:chOff x="0" y="0"/>
          <a:chExt cx="0" cy="0"/>
        </a:xfrm>
      </p:grpSpPr>
      <p:pic>
        <p:nvPicPr>
          <p:cNvPr id="3" name="Afbeelding 2">
            <a:extLst>
              <a:ext uri="{FF2B5EF4-FFF2-40B4-BE49-F238E27FC236}">
                <a16:creationId xmlns:a16="http://schemas.microsoft.com/office/drawing/2014/main" id="{0A139FFF-2196-CCE8-6FC6-237B75A0FA5E}"/>
              </a:ext>
            </a:extLst>
          </p:cNvPr>
          <p:cNvPicPr>
            <a:picLocks noChangeAspect="1"/>
          </p:cNvPicPr>
          <p:nvPr userDrawn="1"/>
        </p:nvPicPr>
        <p:blipFill rotWithShape="1">
          <a:blip r:embed="rId2"/>
          <a:srcRect b="630"/>
          <a:stretch/>
        </p:blipFill>
        <p:spPr>
          <a:xfrm>
            <a:off x="0" y="0"/>
            <a:ext cx="12192000" cy="6858000"/>
          </a:xfrm>
          <a:prstGeom prst="rect">
            <a:avLst/>
          </a:prstGeom>
        </p:spPr>
      </p:pic>
    </p:spTree>
    <p:extLst>
      <p:ext uri="{BB962C8B-B14F-4D97-AF65-F5344CB8AC3E}">
        <p14:creationId xmlns:p14="http://schemas.microsoft.com/office/powerpoint/2010/main" val="37918359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ediawijsheid">
    <p:spTree>
      <p:nvGrpSpPr>
        <p:cNvPr id="1" name=""/>
        <p:cNvGrpSpPr/>
        <p:nvPr/>
      </p:nvGrpSpPr>
      <p:grpSpPr>
        <a:xfrm>
          <a:off x="0" y="0"/>
          <a:ext cx="0" cy="0"/>
          <a:chOff x="0" y="0"/>
          <a:chExt cx="0" cy="0"/>
        </a:xfrm>
      </p:grpSpPr>
      <p:cxnSp>
        <p:nvCxnSpPr>
          <p:cNvPr id="7" name="Rechter scheidingslijn">
            <a:extLst>
              <a:ext uri="{FF2B5EF4-FFF2-40B4-BE49-F238E27FC236}">
                <a16:creationId xmlns:a16="http://schemas.microsoft.com/office/drawing/2014/main" id="{58C83113-3A5B-17D7-9C48-DD0335500300}"/>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9E41E726-527A-93A2-C66E-C781E64DFF0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5" name="Rechtervlak" hidden="1">
            <a:extLst>
              <a:ext uri="{FF2B5EF4-FFF2-40B4-BE49-F238E27FC236}">
                <a16:creationId xmlns:a16="http://schemas.microsoft.com/office/drawing/2014/main" id="{C2CAEE8C-556B-29C7-37EF-7C1457D08E6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 name="Middenvlak" hidden="1">
            <a:extLst>
              <a:ext uri="{FF2B5EF4-FFF2-40B4-BE49-F238E27FC236}">
                <a16:creationId xmlns:a16="http://schemas.microsoft.com/office/drawing/2014/main" id="{373953B5-B251-AA92-8D2B-177354BE722C}"/>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0" name="Linkervlak" hidden="1">
            <a:extLst>
              <a:ext uri="{FF2B5EF4-FFF2-40B4-BE49-F238E27FC236}">
                <a16:creationId xmlns:a16="http://schemas.microsoft.com/office/drawing/2014/main" id="{3176F20F-6988-BA12-BDD0-E670FE77E2A5}"/>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7" name="Logo Gezondheidsmonitor Jeugd 2023" descr="Afbeelding met tekst, Lettertype, schermopname, logo&#10;&#10;Automatisch gegenereerde beschrijving">
            <a:extLst>
              <a:ext uri="{FF2B5EF4-FFF2-40B4-BE49-F238E27FC236}">
                <a16:creationId xmlns:a16="http://schemas.microsoft.com/office/drawing/2014/main" id="{DDEDEA86-D63F-2101-2148-8A2DB28AA725}"/>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28" name="Driehoek">
            <a:extLst>
              <a:ext uri="{FF2B5EF4-FFF2-40B4-BE49-F238E27FC236}">
                <a16:creationId xmlns:a16="http://schemas.microsoft.com/office/drawing/2014/main" id="{EC41E9DC-3F77-19A1-D535-6C55B0403E3D}"/>
              </a:ext>
            </a:extLst>
          </p:cNvPr>
          <p:cNvSpPr/>
          <p:nvPr userDrawn="1"/>
        </p:nvSpPr>
        <p:spPr>
          <a:xfrm rot="10800000" flipH="1">
            <a:off x="9719594" y="-16814"/>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29" name="Titelblok">
            <a:extLst>
              <a:ext uri="{FF2B5EF4-FFF2-40B4-BE49-F238E27FC236}">
                <a16:creationId xmlns:a16="http://schemas.microsoft.com/office/drawing/2014/main" id="{9E6D61FC-FFB3-DF27-1E11-9D8E32F8BFED}"/>
              </a:ext>
            </a:extLst>
          </p:cNvPr>
          <p:cNvSpPr/>
          <p:nvPr userDrawn="1"/>
        </p:nvSpPr>
        <p:spPr>
          <a:xfrm>
            <a:off x="0" y="-12753"/>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10. Mediawijsheid</a:t>
            </a:r>
          </a:p>
        </p:txBody>
      </p:sp>
      <p:sp>
        <p:nvSpPr>
          <p:cNvPr id="17" name="Tekstvak 16">
            <a:extLst>
              <a:ext uri="{FF2B5EF4-FFF2-40B4-BE49-F238E27FC236}">
                <a16:creationId xmlns:a16="http://schemas.microsoft.com/office/drawing/2014/main" id="{A176243C-05D5-DC27-33BB-A7A46BD7EA31}"/>
              </a:ext>
            </a:extLst>
          </p:cNvPr>
          <p:cNvSpPr txBox="1"/>
          <p:nvPr userDrawn="1"/>
        </p:nvSpPr>
        <p:spPr>
          <a:xfrm>
            <a:off x="8278781" y="3960000"/>
            <a:ext cx="3456000" cy="83099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R="0" lvl="0" indent="0" fontAlgn="auto">
              <a:lnSpc>
                <a:spcPct val="100000"/>
              </a:lnSpc>
              <a:spcBef>
                <a:spcPts val="0"/>
              </a:spcBef>
              <a:spcAft>
                <a:spcPts val="0"/>
              </a:spcAft>
              <a:buClrTx/>
              <a:buSzTx/>
              <a:buFontTx/>
              <a:buNone/>
              <a:tabLst/>
              <a:defRPr sz="1050" b="1">
                <a:latin typeface="Century Gothic" panose="020B0502020202020204" pitchFamily="34" charset="0"/>
              </a:defRPr>
            </a:lvl1pPr>
          </a:lstStyle>
          <a:p>
            <a:pPr lvl="0"/>
            <a:r>
              <a:rPr lang="nl-NL" b="0" dirty="0" err="1"/>
              <a:t>Sexting</a:t>
            </a:r>
            <a:r>
              <a:rPr lang="nl-NL" b="0" dirty="0"/>
              <a:t> kan nare gevolgen hebben die jongeren niet altijd kunnen overzien. Het is belangrijk jongeren te leren hoe ze op veilige wijze online relaties aangaan [1]. </a:t>
            </a:r>
          </a:p>
        </p:txBody>
      </p:sp>
      <p:sp>
        <p:nvSpPr>
          <p:cNvPr id="21" name="Tekstvak 20">
            <a:extLst>
              <a:ext uri="{FF2B5EF4-FFF2-40B4-BE49-F238E27FC236}">
                <a16:creationId xmlns:a16="http://schemas.microsoft.com/office/drawing/2014/main" id="{740DF426-1163-224B-70B8-AD452B4FE60A}"/>
              </a:ext>
            </a:extLst>
          </p:cNvPr>
          <p:cNvSpPr txBox="1"/>
          <p:nvPr userDrawn="1"/>
        </p:nvSpPr>
        <p:spPr>
          <a:xfrm>
            <a:off x="9135736" y="5884525"/>
            <a:ext cx="903890" cy="276999"/>
          </a:xfrm>
          <a:prstGeom prst="rect">
            <a:avLst/>
          </a:prstGeom>
          <a:noFill/>
        </p:spPr>
        <p:txBody>
          <a:bodyPr wrap="square">
            <a:spAutoFit/>
          </a:bodyPr>
          <a:lstStyle/>
          <a:p>
            <a:pPr algn="ctr"/>
            <a:r>
              <a:rPr lang="nl-NL" sz="1200" b="1" dirty="0">
                <a:solidFill>
                  <a:srgbClr val="009898"/>
                </a:solidFill>
                <a:latin typeface="Calibri"/>
              </a:rPr>
              <a:t>School </a:t>
            </a:r>
            <a:r>
              <a:rPr lang="nl-NL" sz="1200" b="1" dirty="0">
                <a:solidFill>
                  <a:srgbClr val="009898"/>
                </a:solidFill>
                <a:latin typeface="Calibri"/>
                <a:cs typeface="Calibri"/>
              </a:rPr>
              <a:t> </a:t>
            </a:r>
            <a:endParaRPr lang="nl-NL" sz="1200" b="1" dirty="0">
              <a:solidFill>
                <a:srgbClr val="009898"/>
              </a:solidFill>
            </a:endParaRPr>
          </a:p>
        </p:txBody>
      </p:sp>
      <p:sp>
        <p:nvSpPr>
          <p:cNvPr id="22" name="Tekstvak 21">
            <a:extLst>
              <a:ext uri="{FF2B5EF4-FFF2-40B4-BE49-F238E27FC236}">
                <a16:creationId xmlns:a16="http://schemas.microsoft.com/office/drawing/2014/main" id="{D80459CB-83C6-CBC9-0859-B15207EE4D2D}"/>
              </a:ext>
            </a:extLst>
          </p:cNvPr>
          <p:cNvSpPr txBox="1"/>
          <p:nvPr userDrawn="1"/>
        </p:nvSpPr>
        <p:spPr>
          <a:xfrm>
            <a:off x="9973936" y="5884525"/>
            <a:ext cx="903890" cy="276999"/>
          </a:xfrm>
          <a:prstGeom prst="rect">
            <a:avLst/>
          </a:prstGeom>
          <a:noFill/>
        </p:spPr>
        <p:txBody>
          <a:bodyPr wrap="square">
            <a:spAutoFit/>
          </a:bodyPr>
          <a:lstStyle/>
          <a:p>
            <a:pPr algn="ctr"/>
            <a:r>
              <a:rPr lang="nl-NL" sz="1200" b="1" dirty="0">
                <a:solidFill>
                  <a:srgbClr val="E8525F"/>
                </a:solidFill>
                <a:latin typeface="Calibri"/>
              </a:rPr>
              <a:t>Regio</a:t>
            </a:r>
            <a:endParaRPr lang="nl-NL" sz="1200" b="1" dirty="0">
              <a:solidFill>
                <a:srgbClr val="E8525F"/>
              </a:solidFill>
            </a:endParaRPr>
          </a:p>
        </p:txBody>
      </p:sp>
      <p:sp>
        <p:nvSpPr>
          <p:cNvPr id="23" name="Tekstvak 1">
            <a:extLst>
              <a:ext uri="{FF2B5EF4-FFF2-40B4-BE49-F238E27FC236}">
                <a16:creationId xmlns:a16="http://schemas.microsoft.com/office/drawing/2014/main" id="{F798C622-AF3E-C2C9-141C-7C72B7B9D103}"/>
              </a:ext>
            </a:extLst>
          </p:cNvPr>
          <p:cNvSpPr txBox="1"/>
          <p:nvPr userDrawn="1"/>
        </p:nvSpPr>
        <p:spPr>
          <a:xfrm>
            <a:off x="1295400" y="5612368"/>
            <a:ext cx="2616138" cy="738664"/>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nl-NL" sz="1400" b="1" dirty="0">
                <a:solidFill>
                  <a:srgbClr val="009898"/>
                </a:solidFill>
                <a:latin typeface="Century Gothic" panose="020B0502020202020204" pitchFamily="34" charset="0"/>
                <a:cs typeface="Arial" panose="020B0604020202020204" pitchFamily="34" charset="0"/>
              </a:rPr>
              <a:t>Loopt risico op problematisch game gedrag</a:t>
            </a:r>
          </a:p>
        </p:txBody>
      </p:sp>
      <p:sp>
        <p:nvSpPr>
          <p:cNvPr id="25" name="Tekstvak 1">
            <a:extLst>
              <a:ext uri="{FF2B5EF4-FFF2-40B4-BE49-F238E27FC236}">
                <a16:creationId xmlns:a16="http://schemas.microsoft.com/office/drawing/2014/main" id="{B64B914D-5D3C-4E1A-6D67-576965BAC666}"/>
              </a:ext>
            </a:extLst>
          </p:cNvPr>
          <p:cNvSpPr txBox="1"/>
          <p:nvPr userDrawn="1"/>
        </p:nvSpPr>
        <p:spPr>
          <a:xfrm>
            <a:off x="1295400" y="4265368"/>
            <a:ext cx="2616138" cy="738664"/>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nl-NL" sz="1400" b="1" dirty="0">
                <a:solidFill>
                  <a:srgbClr val="009898"/>
                </a:solidFill>
                <a:latin typeface="Century Gothic" panose="020B0502020202020204" pitchFamily="34" charset="0"/>
                <a:cs typeface="Arial" panose="020B0604020202020204" pitchFamily="34" charset="0"/>
              </a:rPr>
              <a:t>Loopt risico op problematisch social </a:t>
            </a:r>
          </a:p>
          <a:p>
            <a:r>
              <a:rPr lang="nl-NL" sz="1400" b="1" dirty="0">
                <a:solidFill>
                  <a:srgbClr val="009898"/>
                </a:solidFill>
                <a:latin typeface="Century Gothic" panose="020B0502020202020204" pitchFamily="34" charset="0"/>
                <a:cs typeface="Arial" panose="020B0604020202020204" pitchFamily="34" charset="0"/>
              </a:rPr>
              <a:t>media gebruik</a:t>
            </a:r>
          </a:p>
        </p:txBody>
      </p:sp>
      <p:sp>
        <p:nvSpPr>
          <p:cNvPr id="30" name="TextBox 1">
            <a:extLst>
              <a:ext uri="{FF2B5EF4-FFF2-40B4-BE49-F238E27FC236}">
                <a16:creationId xmlns:a16="http://schemas.microsoft.com/office/drawing/2014/main" id="{61E6ED86-36E7-5580-0EDD-BBA2466C7064}"/>
              </a:ext>
            </a:extLst>
          </p:cNvPr>
          <p:cNvSpPr txBox="1"/>
          <p:nvPr userDrawn="1"/>
        </p:nvSpPr>
        <p:spPr>
          <a:xfrm>
            <a:off x="457218" y="1519200"/>
            <a:ext cx="3456000" cy="235449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1" kern="1200" dirty="0">
                <a:solidFill>
                  <a:schemeClr val="tx1"/>
                </a:solidFill>
                <a:latin typeface="Century Gothic" panose="020B0502020202020204" pitchFamily="34" charset="0"/>
                <a:ea typeface="+mn-ea"/>
                <a:cs typeface="+mn-cs"/>
              </a:rPr>
              <a:t>Voorbeeldtitel voor dit stukje tekst</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r>
              <a:rPr lang="nl-NL" sz="1050" b="0" kern="1200" dirty="0">
                <a:solidFill>
                  <a:schemeClr val="tx1"/>
                </a:solidFill>
                <a:latin typeface="Century Gothic" panose="020B0502020202020204" pitchFamily="34" charset="0"/>
                <a:ea typeface="+mn-ea"/>
                <a:cs typeface="+mn-cs"/>
              </a:rPr>
              <a:t>Als jongeren het gebruik van social media niet meer onder controle hebben, kunnen er problemen ontstaan in het dagelijks functioneren. Er is dan sprake van problematisch gebruik van social media. Ook langdurig gamen en hier niet mee kunnen stoppen, kan problematisch worden. Dit kan negatieve effecten hebben op verschillende aspecten van gezondheid, zoals mentaal welbevinden, eenzaamheid en slaap.  </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p:txBody>
      </p:sp>
      <p:sp>
        <p:nvSpPr>
          <p:cNvPr id="19" name="Percentage sexting regio">
            <a:extLst>
              <a:ext uri="{FF2B5EF4-FFF2-40B4-BE49-F238E27FC236}">
                <a16:creationId xmlns:a16="http://schemas.microsoft.com/office/drawing/2014/main" id="{B004666B-21AE-9F89-B82B-CBD0406F4E1E}"/>
              </a:ext>
            </a:extLst>
          </p:cNvPr>
          <p:cNvSpPr>
            <a:spLocks noGrp="1"/>
          </p:cNvSpPr>
          <p:nvPr>
            <p:ph type="body" sz="quarter" idx="19" hasCustomPrompt="1"/>
          </p:nvPr>
        </p:nvSpPr>
        <p:spPr>
          <a:xfrm>
            <a:off x="10006781" y="5046325"/>
            <a:ext cx="838200" cy="838200"/>
          </a:xfrm>
          <a:prstGeom prst="ellipse">
            <a:avLst/>
          </a:prstGeom>
          <a:solidFill>
            <a:srgbClr val="E8525F"/>
          </a:solidFill>
          <a:ln>
            <a:solidFill>
              <a:srgbClr val="E8525F"/>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99%</a:t>
            </a:r>
          </a:p>
        </p:txBody>
      </p:sp>
      <p:sp>
        <p:nvSpPr>
          <p:cNvPr id="5" name="Percentage sexting school">
            <a:extLst>
              <a:ext uri="{FF2B5EF4-FFF2-40B4-BE49-F238E27FC236}">
                <a16:creationId xmlns:a16="http://schemas.microsoft.com/office/drawing/2014/main" id="{4FED4988-52D7-E973-BD1E-C58DB3109DFA}"/>
              </a:ext>
            </a:extLst>
          </p:cNvPr>
          <p:cNvSpPr>
            <a:spLocks noGrp="1"/>
          </p:cNvSpPr>
          <p:nvPr>
            <p:ph type="body" sz="quarter" idx="13" hasCustomPrompt="1"/>
          </p:nvPr>
        </p:nvSpPr>
        <p:spPr>
          <a:xfrm>
            <a:off x="9168581" y="5046325"/>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99%</a:t>
            </a:r>
          </a:p>
        </p:txBody>
      </p:sp>
      <p:sp>
        <p:nvSpPr>
          <p:cNvPr id="9" name="Trendgrafiek pesten">
            <a:extLst>
              <a:ext uri="{FF2B5EF4-FFF2-40B4-BE49-F238E27FC236}">
                <a16:creationId xmlns:a16="http://schemas.microsoft.com/office/drawing/2014/main" id="{D49DC992-DF28-3243-BCAF-54A3259D705E}"/>
              </a:ext>
            </a:extLst>
          </p:cNvPr>
          <p:cNvSpPr>
            <a:spLocks noGrp="1"/>
          </p:cNvSpPr>
          <p:nvPr>
            <p:ph type="chart" sz="quarter" idx="14"/>
          </p:nvPr>
        </p:nvSpPr>
        <p:spPr>
          <a:xfrm>
            <a:off x="8280000" y="1519200"/>
            <a:ext cx="3456000" cy="2376000"/>
          </a:xfrm>
          <a:prstGeom prst="rect">
            <a:avLst/>
          </a:prstGeom>
        </p:spPr>
        <p:txBody>
          <a:bodyPr/>
          <a:lstStyle>
            <a:lvl1pPr marL="0" indent="0">
              <a:buNone/>
              <a:defRPr/>
            </a:lvl1pPr>
          </a:lstStyle>
          <a:p>
            <a:endParaRPr lang="nl-NL" dirty="0"/>
          </a:p>
        </p:txBody>
      </p:sp>
      <p:sp>
        <p:nvSpPr>
          <p:cNvPr id="6" name="Combi media geslacht">
            <a:extLst>
              <a:ext uri="{FF2B5EF4-FFF2-40B4-BE49-F238E27FC236}">
                <a16:creationId xmlns:a16="http://schemas.microsoft.com/office/drawing/2014/main" id="{68CBF841-FAF0-2946-073C-8823C059A383}"/>
              </a:ext>
            </a:extLst>
          </p:cNvPr>
          <p:cNvSpPr>
            <a:spLocks noGrp="1"/>
          </p:cNvSpPr>
          <p:nvPr>
            <p:ph type="chart" sz="quarter" idx="17"/>
          </p:nvPr>
        </p:nvSpPr>
        <p:spPr>
          <a:xfrm>
            <a:off x="4370400" y="1519200"/>
            <a:ext cx="3456000" cy="2376000"/>
          </a:xfrm>
          <a:prstGeom prst="rect">
            <a:avLst/>
          </a:prstGeom>
        </p:spPr>
        <p:txBody>
          <a:bodyPr/>
          <a:lstStyle>
            <a:lvl1pPr marL="0" indent="0">
              <a:buNone/>
              <a:defRPr/>
            </a:lvl1pPr>
          </a:lstStyle>
          <a:p>
            <a:endParaRPr lang="nl-NL"/>
          </a:p>
        </p:txBody>
      </p:sp>
      <p:sp>
        <p:nvSpPr>
          <p:cNvPr id="26" name="Percentage gamen">
            <a:extLst>
              <a:ext uri="{FF2B5EF4-FFF2-40B4-BE49-F238E27FC236}">
                <a16:creationId xmlns:a16="http://schemas.microsoft.com/office/drawing/2014/main" id="{9E2DEC8E-C5DF-9593-0350-79964B80266A}"/>
              </a:ext>
            </a:extLst>
          </p:cNvPr>
          <p:cNvSpPr>
            <a:spLocks noGrp="1"/>
          </p:cNvSpPr>
          <p:nvPr>
            <p:ph type="body" sz="quarter" idx="20" hasCustomPrompt="1"/>
          </p:nvPr>
        </p:nvSpPr>
        <p:spPr>
          <a:xfrm>
            <a:off x="457200" y="55626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99%</a:t>
            </a:r>
          </a:p>
        </p:txBody>
      </p:sp>
      <p:sp>
        <p:nvSpPr>
          <p:cNvPr id="10" name="Percentage social media">
            <a:extLst>
              <a:ext uri="{FF2B5EF4-FFF2-40B4-BE49-F238E27FC236}">
                <a16:creationId xmlns:a16="http://schemas.microsoft.com/office/drawing/2014/main" id="{91E1ED04-1ADC-6BAC-23BC-C28BDFEE1EAC}"/>
              </a:ext>
            </a:extLst>
          </p:cNvPr>
          <p:cNvSpPr>
            <a:spLocks noGrp="1"/>
          </p:cNvSpPr>
          <p:nvPr>
            <p:ph type="body" sz="quarter" idx="18" hasCustomPrompt="1"/>
          </p:nvPr>
        </p:nvSpPr>
        <p:spPr>
          <a:xfrm>
            <a:off x="457200" y="4215600"/>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99%</a:t>
            </a:r>
          </a:p>
        </p:txBody>
      </p:sp>
    </p:spTree>
    <p:extLst>
      <p:ext uri="{BB962C8B-B14F-4D97-AF65-F5344CB8AC3E}">
        <p14:creationId xmlns:p14="http://schemas.microsoft.com/office/powerpoint/2010/main" val="20860292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Aangepaste indeling">
    <p:spTree>
      <p:nvGrpSpPr>
        <p:cNvPr id="1" name=""/>
        <p:cNvGrpSpPr/>
        <p:nvPr/>
      </p:nvGrpSpPr>
      <p:grpSpPr>
        <a:xfrm>
          <a:off x="0" y="0"/>
          <a:ext cx="0" cy="0"/>
          <a:chOff x="0" y="0"/>
          <a:chExt cx="0" cy="0"/>
        </a:xfrm>
      </p:grpSpPr>
      <p:pic>
        <p:nvPicPr>
          <p:cNvPr id="3" name="Logo Gezondheidsmonitor Jeugd 2023" descr="Afbeelding met tekst, Lettertype, schermopname, logo&#10;&#10;Automatisch gegenereerde beschrijving">
            <a:extLst>
              <a:ext uri="{FF2B5EF4-FFF2-40B4-BE49-F238E27FC236}">
                <a16:creationId xmlns:a16="http://schemas.microsoft.com/office/drawing/2014/main" id="{1EEA22C9-93D5-F6A0-6C40-8223BF89B3ED}"/>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4" name="Driehoek">
            <a:extLst>
              <a:ext uri="{FF2B5EF4-FFF2-40B4-BE49-F238E27FC236}">
                <a16:creationId xmlns:a16="http://schemas.microsoft.com/office/drawing/2014/main" id="{7517855B-8BF1-153A-4DA9-B7B4419B5F76}"/>
              </a:ext>
            </a:extLst>
          </p:cNvPr>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31AF1ABD-126D-2164-3876-74CF22080436}"/>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Kleurenschema</a:t>
            </a:r>
          </a:p>
        </p:txBody>
      </p:sp>
      <p:pic>
        <p:nvPicPr>
          <p:cNvPr id="6" name="Afbeelding 5">
            <a:extLst>
              <a:ext uri="{FF2B5EF4-FFF2-40B4-BE49-F238E27FC236}">
                <a16:creationId xmlns:a16="http://schemas.microsoft.com/office/drawing/2014/main" id="{D389C3D0-6B23-333A-7037-943F3EB80E2F}"/>
              </a:ext>
            </a:extLst>
          </p:cNvPr>
          <p:cNvPicPr>
            <a:picLocks noChangeAspect="1"/>
          </p:cNvPicPr>
          <p:nvPr userDrawn="1"/>
        </p:nvPicPr>
        <p:blipFill>
          <a:blip r:embed="rId4"/>
          <a:stretch>
            <a:fillRect/>
          </a:stretch>
        </p:blipFill>
        <p:spPr>
          <a:xfrm>
            <a:off x="1241192" y="1285987"/>
            <a:ext cx="9719590" cy="5069454"/>
          </a:xfrm>
          <a:prstGeom prst="rect">
            <a:avLst/>
          </a:prstGeom>
        </p:spPr>
      </p:pic>
    </p:spTree>
    <p:extLst>
      <p:ext uri="{BB962C8B-B14F-4D97-AF65-F5344CB8AC3E}">
        <p14:creationId xmlns:p14="http://schemas.microsoft.com/office/powerpoint/2010/main" val="21049158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Aangepaste indeling">
    <p:spTree>
      <p:nvGrpSpPr>
        <p:cNvPr id="1" name=""/>
        <p:cNvGrpSpPr/>
        <p:nvPr/>
      </p:nvGrpSpPr>
      <p:grpSpPr>
        <a:xfrm>
          <a:off x="0" y="0"/>
          <a:ext cx="0" cy="0"/>
          <a:chOff x="0" y="0"/>
          <a:chExt cx="0" cy="0"/>
        </a:xfrm>
      </p:grpSpPr>
      <p:pic>
        <p:nvPicPr>
          <p:cNvPr id="3" name="Logo Gezondheidsmonitor Jeugd 2023" descr="Afbeelding met tekst, Lettertype, schermopname, logo&#10;&#10;Automatisch gegenereerde beschrijving">
            <a:extLst>
              <a:ext uri="{FF2B5EF4-FFF2-40B4-BE49-F238E27FC236}">
                <a16:creationId xmlns:a16="http://schemas.microsoft.com/office/drawing/2014/main" id="{1EEA22C9-93D5-F6A0-6C40-8223BF89B3ED}"/>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4" name="Driehoek">
            <a:extLst>
              <a:ext uri="{FF2B5EF4-FFF2-40B4-BE49-F238E27FC236}">
                <a16:creationId xmlns:a16="http://schemas.microsoft.com/office/drawing/2014/main" id="{7517855B-8BF1-153A-4DA9-B7B4419B5F76}"/>
              </a:ext>
            </a:extLst>
          </p:cNvPr>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31AF1ABD-126D-2164-3876-74CF22080436}"/>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Logo’s</a:t>
            </a:r>
          </a:p>
        </p:txBody>
      </p:sp>
      <p:pic>
        <p:nvPicPr>
          <p:cNvPr id="2" name="Picture 8" descr="A picture containing text, sign, clipart&#10;&#10;Description automatically generated">
            <a:extLst>
              <a:ext uri="{FF2B5EF4-FFF2-40B4-BE49-F238E27FC236}">
                <a16:creationId xmlns:a16="http://schemas.microsoft.com/office/drawing/2014/main" id="{68821CEE-9EC0-6F9B-F03E-BFBFA93E7361}"/>
              </a:ext>
            </a:extLst>
          </p:cNvPr>
          <p:cNvPicPr>
            <a:picLocks noChangeAspect="1"/>
          </p:cNvPicPr>
          <p:nvPr userDrawn="1"/>
        </p:nvPicPr>
        <p:blipFill>
          <a:blip r:embed="rId4"/>
          <a:stretch>
            <a:fillRect/>
          </a:stretch>
        </p:blipFill>
        <p:spPr>
          <a:xfrm>
            <a:off x="1462288" y="2024459"/>
            <a:ext cx="820049" cy="471156"/>
          </a:xfrm>
          <a:prstGeom prst="rect">
            <a:avLst/>
          </a:prstGeom>
        </p:spPr>
      </p:pic>
      <p:pic>
        <p:nvPicPr>
          <p:cNvPr id="6" name="Afbeelding 5" descr="Afbeelding met tekst, Lettertype, schermopname, logo&#10;&#10;Automatisch gegenereerde beschrijving">
            <a:extLst>
              <a:ext uri="{FF2B5EF4-FFF2-40B4-BE49-F238E27FC236}">
                <a16:creationId xmlns:a16="http://schemas.microsoft.com/office/drawing/2014/main" id="{3F985BF7-6F29-7ECF-58BF-C913B5B574D2}"/>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4082040" y="1873154"/>
            <a:ext cx="1620000" cy="622461"/>
          </a:xfrm>
          <a:prstGeom prst="rect">
            <a:avLst/>
          </a:prstGeom>
          <a:noFill/>
          <a:ln>
            <a:noFill/>
          </a:ln>
        </p:spPr>
      </p:pic>
    </p:spTree>
    <p:extLst>
      <p:ext uri="{BB962C8B-B14F-4D97-AF65-F5344CB8AC3E}">
        <p14:creationId xmlns:p14="http://schemas.microsoft.com/office/powerpoint/2010/main" val="25918242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angepaste indeling">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7" name="Logo Gezondheidsmonitor Jeugd 2023" descr="Afbeelding met tekst, Lettertype, schermopname, logo&#10;&#10;Automatisch gegenereerde beschrijving">
            <a:extLst>
              <a:ext uri="{FF2B5EF4-FFF2-40B4-BE49-F238E27FC236}">
                <a16:creationId xmlns:a16="http://schemas.microsoft.com/office/drawing/2014/main" id="{E12B2AF9-FA11-7325-6F35-82BBC7D01B9C}"/>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34723536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Aangepaste indeling">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7" name="Logo Gezondheidsmonitor Jeugd 2023" descr="Afbeelding met tekst, Lettertype, schermopname, logo&#10;&#10;Automatisch gegenereerde beschrijving">
            <a:extLst>
              <a:ext uri="{FF2B5EF4-FFF2-40B4-BE49-F238E27FC236}">
                <a16:creationId xmlns:a16="http://schemas.microsoft.com/office/drawing/2014/main" id="{E12B2AF9-FA11-7325-6F35-82BBC7D01B9C}"/>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16814"/>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12753"/>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1586364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houdsopgave">
    <p:spTree>
      <p:nvGrpSpPr>
        <p:cNvPr id="1" name=""/>
        <p:cNvGrpSpPr/>
        <p:nvPr/>
      </p:nvGrpSpPr>
      <p:grpSpPr>
        <a:xfrm>
          <a:off x="0" y="0"/>
          <a:ext cx="0" cy="0"/>
          <a:chOff x="0" y="0"/>
          <a:chExt cx="0" cy="0"/>
        </a:xfrm>
      </p:grpSpPr>
      <p:cxnSp>
        <p:nvCxnSpPr>
          <p:cNvPr id="2" name="Rechter scheidingslijn">
            <a:extLst>
              <a:ext uri="{FF2B5EF4-FFF2-40B4-BE49-F238E27FC236}">
                <a16:creationId xmlns:a16="http://schemas.microsoft.com/office/drawing/2014/main" id="{4F24702C-E64E-2547-EF7A-D18982DAC4CD}"/>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Linker scheidingslijn">
            <a:extLst>
              <a:ext uri="{FF2B5EF4-FFF2-40B4-BE49-F238E27FC236}">
                <a16:creationId xmlns:a16="http://schemas.microsoft.com/office/drawing/2014/main" id="{024B5762-4C9B-2E1A-D584-EA7C43CAD9B0}"/>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 name="Rechtervlak">
            <a:extLst>
              <a:ext uri="{FF2B5EF4-FFF2-40B4-BE49-F238E27FC236}">
                <a16:creationId xmlns:a16="http://schemas.microsoft.com/office/drawing/2014/main" id="{C48817EE-9108-2543-1BCB-27B17B31E91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Middenvlak">
            <a:extLst>
              <a:ext uri="{FF2B5EF4-FFF2-40B4-BE49-F238E27FC236}">
                <a16:creationId xmlns:a16="http://schemas.microsoft.com/office/drawing/2014/main" id="{E136F790-08A3-3874-D920-266B03612B9F}"/>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Linkervlak">
            <a:extLst>
              <a:ext uri="{FF2B5EF4-FFF2-40B4-BE49-F238E27FC236}">
                <a16:creationId xmlns:a16="http://schemas.microsoft.com/office/drawing/2014/main" id="{D6EE9A9C-0C94-24AE-98D4-30E97FD9D95E}"/>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9" name="Logo Gezondheidsmonitor Jeugd 2023" descr="Afbeelding met tekst, Lettertype, schermopname, logo&#10;&#10;Automatisch gegenereerde beschrijving">
            <a:extLst>
              <a:ext uri="{FF2B5EF4-FFF2-40B4-BE49-F238E27FC236}">
                <a16:creationId xmlns:a16="http://schemas.microsoft.com/office/drawing/2014/main" id="{BA6B3087-2A66-26D4-6BE6-02B85DD17A7E}"/>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10" name="Driehoek">
            <a:extLst>
              <a:ext uri="{FF2B5EF4-FFF2-40B4-BE49-F238E27FC236}">
                <a16:creationId xmlns:a16="http://schemas.microsoft.com/office/drawing/2014/main" id="{D382B982-138B-EF5F-A4A3-F952DD1C516E}"/>
              </a:ext>
            </a:extLst>
          </p:cNvPr>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1" name="Titelblok">
            <a:extLst>
              <a:ext uri="{FF2B5EF4-FFF2-40B4-BE49-F238E27FC236}">
                <a16:creationId xmlns:a16="http://schemas.microsoft.com/office/drawing/2014/main" id="{25BB0762-1AD0-F5A1-E01E-F53682EB8F5D}"/>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Inhoudsopgave</a:t>
            </a:r>
          </a:p>
        </p:txBody>
      </p:sp>
    </p:spTree>
    <p:extLst>
      <p:ext uri="{BB962C8B-B14F-4D97-AF65-F5344CB8AC3E}">
        <p14:creationId xmlns:p14="http://schemas.microsoft.com/office/powerpoint/2010/main" val="2036413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oelichting">
    <p:spTree>
      <p:nvGrpSpPr>
        <p:cNvPr id="1" name=""/>
        <p:cNvGrpSpPr/>
        <p:nvPr/>
      </p:nvGrpSpPr>
      <p:grpSpPr>
        <a:xfrm>
          <a:off x="0" y="0"/>
          <a:ext cx="0" cy="0"/>
          <a:chOff x="0" y="0"/>
          <a:chExt cx="0" cy="0"/>
        </a:xfrm>
      </p:grpSpPr>
      <p:pic>
        <p:nvPicPr>
          <p:cNvPr id="2" name="Logo Gezondheidsmonitor Jeugd 2023" descr="Afbeelding met tekst, Lettertype, schermopname, logo&#10;&#10;Automatisch gegenereerde beschrijving">
            <a:extLst>
              <a:ext uri="{FF2B5EF4-FFF2-40B4-BE49-F238E27FC236}">
                <a16:creationId xmlns:a16="http://schemas.microsoft.com/office/drawing/2014/main" id="{8376CE38-A0AA-57D3-4EE2-45A14A92ABA1}"/>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4" name="Driehoek">
            <a:extLst>
              <a:ext uri="{FF2B5EF4-FFF2-40B4-BE49-F238E27FC236}">
                <a16:creationId xmlns:a16="http://schemas.microsoft.com/office/drawing/2014/main" id="{6BF81F9D-47A9-F838-539A-4DA092003706}"/>
              </a:ext>
            </a:extLst>
          </p:cNvPr>
          <p:cNvSpPr/>
          <p:nvPr userDrawn="1"/>
        </p:nvSpPr>
        <p:spPr>
          <a:xfrm rot="10800000" flipH="1">
            <a:off x="9719594" y="-16814"/>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6" name="Titelblok">
            <a:extLst>
              <a:ext uri="{FF2B5EF4-FFF2-40B4-BE49-F238E27FC236}">
                <a16:creationId xmlns:a16="http://schemas.microsoft.com/office/drawing/2014/main" id="{07B0C315-6B31-EEFE-32F9-63CE169AD419}"/>
              </a:ext>
            </a:extLst>
          </p:cNvPr>
          <p:cNvSpPr/>
          <p:nvPr userDrawn="1"/>
        </p:nvSpPr>
        <p:spPr>
          <a:xfrm>
            <a:off x="0" y="-12753"/>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Toelichting</a:t>
            </a:r>
          </a:p>
        </p:txBody>
      </p:sp>
      <p:sp>
        <p:nvSpPr>
          <p:cNvPr id="7" name="Tekstvak 6">
            <a:extLst>
              <a:ext uri="{FF2B5EF4-FFF2-40B4-BE49-F238E27FC236}">
                <a16:creationId xmlns:a16="http://schemas.microsoft.com/office/drawing/2014/main" id="{AA0CA219-2428-2DC8-8B60-DFF85A1CC921}"/>
              </a:ext>
            </a:extLst>
          </p:cNvPr>
          <p:cNvSpPr txBox="1"/>
          <p:nvPr userDrawn="1"/>
        </p:nvSpPr>
        <p:spPr>
          <a:xfrm>
            <a:off x="457218" y="1531526"/>
            <a:ext cx="11277561" cy="1384995"/>
          </a:xfrm>
          <a:prstGeom prst="rect">
            <a:avLst/>
          </a:prstGeom>
          <a:noFill/>
        </p:spPr>
        <p:txBody>
          <a:bodyPr wrap="square" rtlCol="0">
            <a:spAutoFit/>
          </a:bodyPr>
          <a:lstStyle/>
          <a:p>
            <a:r>
              <a:rPr lang="nl-NL" sz="1050" b="1" dirty="0">
                <a:latin typeface="Century Gothic" panose="020B0502020202020204" pitchFamily="34" charset="0"/>
                <a:cs typeface="Arial" panose="020B0604020202020204" pitchFamily="34" charset="0"/>
              </a:rPr>
              <a:t>Afname Gezondheidsmonitor Jeugd 2023</a:t>
            </a:r>
          </a:p>
          <a:p>
            <a:endParaRPr lang="nl-NL" sz="1050" dirty="0">
              <a:latin typeface="Century Gothic" panose="020B0502020202020204" pitchFamily="34" charset="0"/>
              <a:cs typeface="Arial" panose="020B0604020202020204" pitchFamily="34" charset="0"/>
            </a:endParaRPr>
          </a:p>
          <a:p>
            <a:r>
              <a:rPr lang="nl-NL" sz="1050" dirty="0">
                <a:latin typeface="Century Gothic" panose="020B0502020202020204" pitchFamily="34" charset="0"/>
                <a:cs typeface="Arial" panose="020B0604020202020204" pitchFamily="34" charset="0"/>
              </a:rPr>
              <a:t>De Gezondheidsmonitor Jeugd is in het najaar van 2023 afgenomen onder jongeren in leerjaar 2 en 4 van het RVO. Op de volgende pagina’s zijn de belangrijkste resultaten van uw school (in paars) afgezet tegen het regionale gemiddelde 1 van hetzelfde onderwijsniveau (in groen). Een school die vmbo, havo en vwo aanbiedt wordt vergeleken met het vmbo-havo-vwo-regiogemiddelde, en een vmbo school met het vmbo-regiogemiddelde. </a:t>
            </a:r>
          </a:p>
          <a:p>
            <a:endParaRPr lang="nl-NL" sz="1050" dirty="0">
              <a:latin typeface="Century Gothic" panose="020B0502020202020204" pitchFamily="34" charset="0"/>
              <a:cs typeface="Arial" panose="020B0604020202020204" pitchFamily="34" charset="0"/>
            </a:endParaRPr>
          </a:p>
          <a:p>
            <a:r>
              <a:rPr lang="nl-NL" sz="1050" dirty="0">
                <a:latin typeface="Century Gothic" panose="020B0502020202020204" pitchFamily="34" charset="0"/>
                <a:cs typeface="Arial" panose="020B0604020202020204" pitchFamily="34" charset="0"/>
              </a:rPr>
              <a:t>Vanwege de betrouwbaarheid van de resultaten en de privacy van de respondenten hanteren wij  bij de rapportage een minimum van 30 respondenten die de vraag ingevuld hebben en een minimum van 5 respondenten per specifiek antwoord. Indien de aantallen lager liggen, worden de cijfers niet weergegeven.​</a:t>
            </a:r>
          </a:p>
        </p:txBody>
      </p:sp>
    </p:spTree>
    <p:extLst>
      <p:ext uri="{BB962C8B-B14F-4D97-AF65-F5344CB8AC3E}">
        <p14:creationId xmlns:p14="http://schemas.microsoft.com/office/powerpoint/2010/main" val="585029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angepaste indeling">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7" name="Logo Gezondheidsmonitor Jeugd 2023" descr="Afbeelding met tekst, Lettertype, schermopname, logo&#10;&#10;Automatisch gegenereerde beschrijving">
            <a:extLst>
              <a:ext uri="{FF2B5EF4-FFF2-40B4-BE49-F238E27FC236}">
                <a16:creationId xmlns:a16="http://schemas.microsoft.com/office/drawing/2014/main" id="{E12B2AF9-FA11-7325-6F35-82BBC7D01B9C}"/>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1743824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Aangepaste indeling">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27" name="Logo Gezondheidsmonitor Jeugd 2023" descr="Afbeelding met tekst, Lettertype, schermopname, logo&#10;&#10;Automatisch gegenereerde beschrijving">
            <a:extLst>
              <a:ext uri="{FF2B5EF4-FFF2-40B4-BE49-F238E27FC236}">
                <a16:creationId xmlns:a16="http://schemas.microsoft.com/office/drawing/2014/main" id="{E12B2AF9-FA11-7325-6F35-82BBC7D01B9C}"/>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16814"/>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12753"/>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20818499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Gezin">
    <p:spTree>
      <p:nvGrpSpPr>
        <p:cNvPr id="1" name=""/>
        <p:cNvGrpSpPr/>
        <p:nvPr/>
      </p:nvGrpSpPr>
      <p:grpSpPr>
        <a:xfrm>
          <a:off x="0" y="0"/>
          <a:ext cx="0" cy="0"/>
          <a:chOff x="0" y="0"/>
          <a:chExt cx="0" cy="0"/>
        </a:xfrm>
      </p:grpSpPr>
      <p:sp>
        <p:nvSpPr>
          <p:cNvPr id="38" name="Rechthoek 37" hidden="1">
            <a:extLst>
              <a:ext uri="{FF2B5EF4-FFF2-40B4-BE49-F238E27FC236}">
                <a16:creationId xmlns:a16="http://schemas.microsoft.com/office/drawing/2014/main" id="{71B6D817-B6BD-5D3B-C482-2942CE54FB52}"/>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0" name="Rechthoek 39" hidden="1">
            <a:extLst>
              <a:ext uri="{FF2B5EF4-FFF2-40B4-BE49-F238E27FC236}">
                <a16:creationId xmlns:a16="http://schemas.microsoft.com/office/drawing/2014/main" id="{DA25F52B-68C7-5049-CD59-306C46906407}"/>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41" name="Rechthoek 40" hidden="1">
            <a:extLst>
              <a:ext uri="{FF2B5EF4-FFF2-40B4-BE49-F238E27FC236}">
                <a16:creationId xmlns:a16="http://schemas.microsoft.com/office/drawing/2014/main" id="{810F9007-0225-12FD-9C82-0980B9351E10}"/>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cxnSp>
        <p:nvCxnSpPr>
          <p:cNvPr id="20" name="Rechte verbindingslijn 19">
            <a:extLst>
              <a:ext uri="{FF2B5EF4-FFF2-40B4-BE49-F238E27FC236}">
                <a16:creationId xmlns:a16="http://schemas.microsoft.com/office/drawing/2014/main" id="{3225D304-6E5E-946E-2D93-5C9A280E58BF}"/>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Rechte verbindingslijn 20">
            <a:extLst>
              <a:ext uri="{FF2B5EF4-FFF2-40B4-BE49-F238E27FC236}">
                <a16:creationId xmlns:a16="http://schemas.microsoft.com/office/drawing/2014/main" id="{ED64F893-BBB7-B392-C184-DF060C3E7F93}"/>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0" name="Tekstvak 29">
            <a:extLst>
              <a:ext uri="{FF2B5EF4-FFF2-40B4-BE49-F238E27FC236}">
                <a16:creationId xmlns:a16="http://schemas.microsoft.com/office/drawing/2014/main" id="{9B049E8D-1EFE-3190-7E51-E04A04B7274D}"/>
              </a:ext>
            </a:extLst>
          </p:cNvPr>
          <p:cNvSpPr txBox="1"/>
          <p:nvPr userDrawn="1"/>
        </p:nvSpPr>
        <p:spPr>
          <a:xfrm>
            <a:off x="8293796" y="2443606"/>
            <a:ext cx="3454376" cy="307777"/>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heeft moeite met rondkomen</a:t>
            </a:r>
          </a:p>
        </p:txBody>
      </p:sp>
      <p:sp>
        <p:nvSpPr>
          <p:cNvPr id="31" name="Tekstvak 30">
            <a:extLst>
              <a:ext uri="{FF2B5EF4-FFF2-40B4-BE49-F238E27FC236}">
                <a16:creationId xmlns:a16="http://schemas.microsoft.com/office/drawing/2014/main" id="{BBD0F6FE-7C35-6848-99ED-2A91D896180F}"/>
              </a:ext>
            </a:extLst>
          </p:cNvPr>
          <p:cNvSpPr txBox="1"/>
          <p:nvPr userDrawn="1"/>
        </p:nvSpPr>
        <p:spPr>
          <a:xfrm>
            <a:off x="8287075" y="4459789"/>
            <a:ext cx="3441038" cy="307777"/>
          </a:xfrm>
          <a:prstGeom prst="rect">
            <a:avLst/>
          </a:prstGeom>
          <a:noFill/>
        </p:spPr>
        <p:txBody>
          <a:bodyPr wrap="square" rtlCol="0">
            <a:spAutoFit/>
          </a:bodyPr>
          <a:lstStyle/>
          <a:p>
            <a:pPr algn="ctr"/>
            <a:r>
              <a:rPr lang="nl-NL" sz="1400" b="1" dirty="0">
                <a:solidFill>
                  <a:srgbClr val="009898"/>
                </a:solidFill>
                <a:latin typeface="Century Gothic" panose="020B0502020202020204" pitchFamily="34" charset="0"/>
                <a:cs typeface="Arial" panose="020B0604020202020204" pitchFamily="34" charset="0"/>
              </a:rPr>
              <a:t>is potentiële mantelzorger</a:t>
            </a:r>
          </a:p>
        </p:txBody>
      </p:sp>
      <p:sp>
        <p:nvSpPr>
          <p:cNvPr id="2" name="TextBox 1">
            <a:extLst>
              <a:ext uri="{FF2B5EF4-FFF2-40B4-BE49-F238E27FC236}">
                <a16:creationId xmlns:a16="http://schemas.microsoft.com/office/drawing/2014/main" id="{6F19E014-4ACE-EB8C-D81A-6956EF3C72F5}"/>
              </a:ext>
            </a:extLst>
          </p:cNvPr>
          <p:cNvSpPr txBox="1"/>
          <p:nvPr userDrawn="1"/>
        </p:nvSpPr>
        <p:spPr>
          <a:xfrm>
            <a:off x="4370400" y="1524945"/>
            <a:ext cx="3454375" cy="300082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r>
              <a:rPr lang="nl-NL" sz="1050" b="1" kern="1200" dirty="0">
                <a:solidFill>
                  <a:schemeClr val="tx1"/>
                </a:solidFill>
                <a:latin typeface="Century Gothic" panose="020B0502020202020204" pitchFamily="34" charset="0"/>
                <a:ea typeface="+mn-ea"/>
                <a:cs typeface="+mn-cs"/>
              </a:rPr>
              <a:t>Voorbeeldtitel voor dit stukje tekst</a:t>
            </a:r>
          </a:p>
          <a:p>
            <a:endParaRPr lang="nl-NL" sz="1050" b="1" kern="1200" dirty="0">
              <a:solidFill>
                <a:schemeClr val="tx1"/>
              </a:solidFill>
              <a:latin typeface="Century Gothic" panose="020B0502020202020204" pitchFamily="34" charset="0"/>
              <a:ea typeface="+mn-ea"/>
              <a:cs typeface="+mn-cs"/>
            </a:endParaRPr>
          </a:p>
          <a:p>
            <a:r>
              <a:rPr lang="nl-NL" sz="1050" kern="1200" dirty="0">
                <a:solidFill>
                  <a:schemeClr val="tx1"/>
                </a:solidFill>
                <a:latin typeface="Century Gothic" panose="020B0502020202020204" pitchFamily="34" charset="0"/>
                <a:ea typeface="+mn-ea"/>
                <a:cs typeface="+mn-cs"/>
              </a:rPr>
              <a:t>De gezinssituatie waarin een jongere opgroeit heeft invloed op de gezondheid en het welzijn van de jongere. Jongeren die een goede band hebben met hun ouders hebben over het algemeen minder psychosociale problemen.</a:t>
            </a:r>
          </a:p>
          <a:p>
            <a:endParaRPr lang="nl-NL" sz="1050" kern="1200" dirty="0">
              <a:solidFill>
                <a:schemeClr val="tx1"/>
              </a:solidFill>
              <a:latin typeface="Century Gothic" panose="020B0502020202020204" pitchFamily="34" charset="0"/>
              <a:ea typeface="+mn-ea"/>
              <a:cs typeface="+mn-cs"/>
            </a:endParaRPr>
          </a:p>
          <a:p>
            <a:r>
              <a:rPr lang="nl-NL" sz="1050" kern="1200" dirty="0">
                <a:solidFill>
                  <a:schemeClr val="tx1"/>
                </a:solidFill>
                <a:latin typeface="Century Gothic" panose="020B0502020202020204" pitchFamily="34" charset="0"/>
                <a:ea typeface="+mn-ea"/>
                <a:cs typeface="+mn-cs"/>
              </a:rPr>
              <a:t>Van eenoudergezinnen en gezinnen die moeite hebben met rondkomen wordt veel veerkracht en improvisatie verwacht. Ook als er een gezinslid is met een lichamelijke, psychische ziekte of een verslaving (potentiële mantelzorger) kan dat invloed hebben op diverse aspecten van de gezondheid en het welzijn van de jongere (minder goede ervaren gezondheid, meer psychische problemen, meer genotmiddelengebruik, spijbelgedrag).</a:t>
            </a:r>
          </a:p>
        </p:txBody>
      </p:sp>
      <p:sp>
        <p:nvSpPr>
          <p:cNvPr id="4" name="Tekstvak 3">
            <a:extLst>
              <a:ext uri="{FF2B5EF4-FFF2-40B4-BE49-F238E27FC236}">
                <a16:creationId xmlns:a16="http://schemas.microsoft.com/office/drawing/2014/main" id="{31DE1161-19FB-F452-68B5-16351A66F708}"/>
              </a:ext>
            </a:extLst>
          </p:cNvPr>
          <p:cNvSpPr txBox="1"/>
          <p:nvPr userDrawn="1"/>
        </p:nvSpPr>
        <p:spPr>
          <a:xfrm>
            <a:off x="1301581" y="1785380"/>
            <a:ext cx="2609957" cy="307777"/>
          </a:xfrm>
          <a:prstGeom prst="rect">
            <a:avLst/>
          </a:prstGeom>
          <a:noFill/>
        </p:spPr>
        <p:txBody>
          <a:bodyPr wrap="square">
            <a:spAutoFit/>
          </a:body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bij beide ouders</a:t>
            </a:r>
          </a:p>
        </p:txBody>
      </p:sp>
      <p:sp>
        <p:nvSpPr>
          <p:cNvPr id="10" name="TextBox 1">
            <a:extLst>
              <a:ext uri="{FF2B5EF4-FFF2-40B4-BE49-F238E27FC236}">
                <a16:creationId xmlns:a16="http://schemas.microsoft.com/office/drawing/2014/main" id="{388E0FD7-EE4B-9967-0C37-D07D3F80D801}"/>
              </a:ext>
            </a:extLst>
          </p:cNvPr>
          <p:cNvSpPr txBox="1"/>
          <p:nvPr userDrawn="1"/>
        </p:nvSpPr>
        <p:spPr>
          <a:xfrm>
            <a:off x="1303200" y="3009294"/>
            <a:ext cx="2620128"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bij vader of moeder en zijn/haar partner</a:t>
            </a:r>
          </a:p>
        </p:txBody>
      </p:sp>
      <p:sp>
        <p:nvSpPr>
          <p:cNvPr id="12" name="TextBox 1">
            <a:extLst>
              <a:ext uri="{FF2B5EF4-FFF2-40B4-BE49-F238E27FC236}">
                <a16:creationId xmlns:a16="http://schemas.microsoft.com/office/drawing/2014/main" id="{F00A299A-1789-3B01-8005-ABC4A2017B0C}"/>
              </a:ext>
            </a:extLst>
          </p:cNvPr>
          <p:cNvSpPr txBox="1"/>
          <p:nvPr userDrawn="1"/>
        </p:nvSpPr>
        <p:spPr>
          <a:xfrm>
            <a:off x="1303200" y="4355922"/>
            <a:ext cx="2620128" cy="52322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afwisselend bij beide ouders (co-ouderschap)</a:t>
            </a:r>
          </a:p>
        </p:txBody>
      </p:sp>
      <p:sp>
        <p:nvSpPr>
          <p:cNvPr id="13" name="TextBox 1">
            <a:extLst>
              <a:ext uri="{FF2B5EF4-FFF2-40B4-BE49-F238E27FC236}">
                <a16:creationId xmlns:a16="http://schemas.microsoft.com/office/drawing/2014/main" id="{5C3819BA-CDB8-7944-C466-E03B4E2C9A7E}"/>
              </a:ext>
            </a:extLst>
          </p:cNvPr>
          <p:cNvSpPr txBox="1"/>
          <p:nvPr userDrawn="1"/>
        </p:nvSpPr>
        <p:spPr>
          <a:xfrm>
            <a:off x="1303200" y="5819085"/>
            <a:ext cx="2690507" cy="3077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ysClr val="windowText" lastClr="000000"/>
                </a:solidFill>
                <a:latin typeface="Calibri"/>
              </a:defRPr>
            </a:lvl1pPr>
            <a:lvl2pPr marL="419926" algn="l" defTabSz="839852" rtl="0" eaLnBrk="1" latinLnBrk="0" hangingPunct="1">
              <a:defRPr sz="1653" kern="1200">
                <a:solidFill>
                  <a:sysClr val="windowText" lastClr="000000"/>
                </a:solidFill>
                <a:latin typeface="Calibri"/>
              </a:defRPr>
            </a:lvl2pPr>
            <a:lvl3pPr marL="839852" algn="l" defTabSz="839852" rtl="0" eaLnBrk="1" latinLnBrk="0" hangingPunct="1">
              <a:defRPr sz="1653" kern="1200">
                <a:solidFill>
                  <a:sysClr val="windowText" lastClr="000000"/>
                </a:solidFill>
                <a:latin typeface="Calibri"/>
              </a:defRPr>
            </a:lvl3pPr>
            <a:lvl4pPr marL="1259779" algn="l" defTabSz="839852" rtl="0" eaLnBrk="1" latinLnBrk="0" hangingPunct="1">
              <a:defRPr sz="1653" kern="1200">
                <a:solidFill>
                  <a:sysClr val="windowText" lastClr="000000"/>
                </a:solidFill>
                <a:latin typeface="Calibri"/>
              </a:defRPr>
            </a:lvl4pPr>
            <a:lvl5pPr marL="1679704" algn="l" defTabSz="839852" rtl="0" eaLnBrk="1" latinLnBrk="0" hangingPunct="1">
              <a:defRPr sz="1653" kern="1200">
                <a:solidFill>
                  <a:sysClr val="windowText" lastClr="000000"/>
                </a:solidFill>
                <a:latin typeface="Calibri"/>
              </a:defRPr>
            </a:lvl5pPr>
            <a:lvl6pPr marL="2099630" algn="l" defTabSz="839852" rtl="0" eaLnBrk="1" latinLnBrk="0" hangingPunct="1">
              <a:defRPr sz="1653" kern="1200">
                <a:solidFill>
                  <a:sysClr val="windowText" lastClr="000000"/>
                </a:solidFill>
                <a:latin typeface="Calibri"/>
              </a:defRPr>
            </a:lvl6pPr>
            <a:lvl7pPr marL="2519556" algn="l" defTabSz="839852" rtl="0" eaLnBrk="1" latinLnBrk="0" hangingPunct="1">
              <a:defRPr sz="1653" kern="1200">
                <a:solidFill>
                  <a:sysClr val="windowText" lastClr="000000"/>
                </a:solidFill>
                <a:latin typeface="Calibri"/>
              </a:defRPr>
            </a:lvl7pPr>
            <a:lvl8pPr marL="2939482" algn="l" defTabSz="839852" rtl="0" eaLnBrk="1" latinLnBrk="0" hangingPunct="1">
              <a:defRPr sz="1653" kern="1200">
                <a:solidFill>
                  <a:sysClr val="windowText" lastClr="000000"/>
                </a:solidFill>
                <a:latin typeface="Calibri"/>
              </a:defRPr>
            </a:lvl8pPr>
            <a:lvl9pPr marL="3359408" algn="l" defTabSz="839852" rtl="0" eaLnBrk="1" latinLnBrk="0" hangingPunct="1">
              <a:defRPr sz="1653" kern="1200">
                <a:solidFill>
                  <a:sysClr val="windowText" lastClr="000000"/>
                </a:solidFill>
                <a:latin typeface="Calibri"/>
              </a:defRPr>
            </a:lvl9pPr>
          </a:lstStyle>
          <a:p>
            <a:pPr marL="0" algn="l" defTabSz="839852" rtl="0" eaLnBrk="1" latinLnBrk="0" hangingPunct="1"/>
            <a:r>
              <a:rPr lang="nl-NL" sz="1400" b="1" kern="1200" noProof="0" dirty="0">
                <a:solidFill>
                  <a:srgbClr val="009898"/>
                </a:solidFill>
                <a:latin typeface="Century Gothic" panose="020B0502020202020204" pitchFamily="34" charset="0"/>
                <a:ea typeface="+mn-ea"/>
                <a:cs typeface="Arial" panose="020B0604020202020204" pitchFamily="34" charset="0"/>
              </a:rPr>
              <a:t>woont in een eenoudergezin</a:t>
            </a:r>
          </a:p>
        </p:txBody>
      </p:sp>
      <p:sp>
        <p:nvSpPr>
          <p:cNvPr id="29" name="Percentage mantelzorger">
            <a:extLst>
              <a:ext uri="{FF2B5EF4-FFF2-40B4-BE49-F238E27FC236}">
                <a16:creationId xmlns:a16="http://schemas.microsoft.com/office/drawing/2014/main" id="{1E928B7B-FF23-E2BA-655E-6FE027EE10F2}"/>
              </a:ext>
            </a:extLst>
          </p:cNvPr>
          <p:cNvSpPr>
            <a:spLocks noGrp="1"/>
          </p:cNvSpPr>
          <p:nvPr>
            <p:ph type="body" sz="quarter" idx="12" hasCustomPrompt="1"/>
          </p:nvPr>
        </p:nvSpPr>
        <p:spPr>
          <a:xfrm>
            <a:off x="9599171" y="3532174"/>
            <a:ext cx="838200" cy="838200"/>
          </a:xfrm>
          <a:prstGeom prst="ellipse">
            <a:avLst/>
          </a:prstGeom>
          <a:solidFill>
            <a:schemeClr val="accent1"/>
          </a:solidFill>
          <a:ln>
            <a:solidFill>
              <a:schemeClr val="accent1"/>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26" name="Percentage rondkomen">
            <a:extLst>
              <a:ext uri="{FF2B5EF4-FFF2-40B4-BE49-F238E27FC236}">
                <a16:creationId xmlns:a16="http://schemas.microsoft.com/office/drawing/2014/main" id="{19A4FE2A-F43C-F184-90AE-6FE453A4CBDB}"/>
              </a:ext>
            </a:extLst>
          </p:cNvPr>
          <p:cNvSpPr>
            <a:spLocks noGrp="1"/>
          </p:cNvSpPr>
          <p:nvPr>
            <p:ph type="body" sz="quarter" idx="11" hasCustomPrompt="1"/>
          </p:nvPr>
        </p:nvSpPr>
        <p:spPr>
          <a:xfrm>
            <a:off x="9588494" y="1520169"/>
            <a:ext cx="838200" cy="838200"/>
          </a:xfrm>
          <a:prstGeom prst="ellipse">
            <a:avLst/>
          </a:prstGeom>
          <a:solidFill>
            <a:schemeClr val="accent1"/>
          </a:solidFill>
          <a:ln>
            <a:solidFill>
              <a:schemeClr val="accent1"/>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8" name="Percentage gezin 4">
            <a:extLst>
              <a:ext uri="{FF2B5EF4-FFF2-40B4-BE49-F238E27FC236}">
                <a16:creationId xmlns:a16="http://schemas.microsoft.com/office/drawing/2014/main" id="{4161E49E-6581-FB08-6117-A5CA5C1CB598}"/>
              </a:ext>
            </a:extLst>
          </p:cNvPr>
          <p:cNvSpPr>
            <a:spLocks noGrp="1"/>
          </p:cNvSpPr>
          <p:nvPr>
            <p:ph type="body" sz="quarter" idx="16" hasCustomPrompt="1"/>
          </p:nvPr>
        </p:nvSpPr>
        <p:spPr>
          <a:xfrm>
            <a:off x="457200" y="5553874"/>
            <a:ext cx="838200" cy="838200"/>
          </a:xfrm>
          <a:prstGeom prst="ellipse">
            <a:avLst/>
          </a:prstGeom>
          <a:solidFill>
            <a:schemeClr val="accent1"/>
          </a:solidFill>
          <a:ln>
            <a:solidFill>
              <a:schemeClr val="accent1"/>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7" name="Percentage gezin 3">
            <a:extLst>
              <a:ext uri="{FF2B5EF4-FFF2-40B4-BE49-F238E27FC236}">
                <a16:creationId xmlns:a16="http://schemas.microsoft.com/office/drawing/2014/main" id="{67999E3F-C612-9F42-2F60-60A3F018262F}"/>
              </a:ext>
            </a:extLst>
          </p:cNvPr>
          <p:cNvSpPr>
            <a:spLocks noGrp="1"/>
          </p:cNvSpPr>
          <p:nvPr>
            <p:ph type="body" sz="quarter" idx="15" hasCustomPrompt="1"/>
          </p:nvPr>
        </p:nvSpPr>
        <p:spPr>
          <a:xfrm>
            <a:off x="457200" y="4209306"/>
            <a:ext cx="838200" cy="838200"/>
          </a:xfrm>
          <a:prstGeom prst="ellipse">
            <a:avLst/>
          </a:prstGeom>
          <a:solidFill>
            <a:schemeClr val="accent1"/>
          </a:solidFill>
          <a:ln>
            <a:solidFill>
              <a:schemeClr val="accent1"/>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6" name="Percentage gezin 2">
            <a:extLst>
              <a:ext uri="{FF2B5EF4-FFF2-40B4-BE49-F238E27FC236}">
                <a16:creationId xmlns:a16="http://schemas.microsoft.com/office/drawing/2014/main" id="{7D1AE943-5E61-8215-FF49-44DED149BC8D}"/>
              </a:ext>
            </a:extLst>
          </p:cNvPr>
          <p:cNvSpPr>
            <a:spLocks noGrp="1"/>
          </p:cNvSpPr>
          <p:nvPr>
            <p:ph type="body" sz="quarter" idx="14" hasCustomPrompt="1"/>
          </p:nvPr>
        </p:nvSpPr>
        <p:spPr>
          <a:xfrm>
            <a:off x="457200" y="2864738"/>
            <a:ext cx="838200" cy="838200"/>
          </a:xfrm>
          <a:prstGeom prst="ellipse">
            <a:avLst/>
          </a:prstGeom>
          <a:solidFill>
            <a:schemeClr val="accent1"/>
          </a:solidFill>
          <a:ln>
            <a:solidFill>
              <a:schemeClr val="accent1"/>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a:t>xx%</a:t>
            </a:r>
          </a:p>
        </p:txBody>
      </p:sp>
      <p:sp>
        <p:nvSpPr>
          <p:cNvPr id="5" name="Percentage gezin 1">
            <a:extLst>
              <a:ext uri="{FF2B5EF4-FFF2-40B4-BE49-F238E27FC236}">
                <a16:creationId xmlns:a16="http://schemas.microsoft.com/office/drawing/2014/main" id="{1B2381A6-D792-7218-964A-4EEB1B9CC22D}"/>
              </a:ext>
            </a:extLst>
          </p:cNvPr>
          <p:cNvSpPr>
            <a:spLocks noGrp="1"/>
          </p:cNvSpPr>
          <p:nvPr>
            <p:ph type="body" sz="quarter" idx="13" hasCustomPrompt="1"/>
          </p:nvPr>
        </p:nvSpPr>
        <p:spPr>
          <a:xfrm>
            <a:off x="457200" y="1520170"/>
            <a:ext cx="838200" cy="838200"/>
          </a:xfrm>
          <a:prstGeom prst="ellipse">
            <a:avLst/>
          </a:prstGeom>
          <a:solidFill>
            <a:schemeClr val="accent1"/>
          </a:solidFill>
          <a:ln>
            <a:solidFill>
              <a:schemeClr val="accent1"/>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7" name="Rectangle 16">
            <a:extLst>
              <a:ext uri="{FF2B5EF4-FFF2-40B4-BE49-F238E27FC236}">
                <a16:creationId xmlns:a16="http://schemas.microsoft.com/office/drawing/2014/main" id="{048B55B4-D6BF-8A04-5D90-9A498A5AC6B5}"/>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Gezin</a:t>
            </a:r>
          </a:p>
        </p:txBody>
      </p:sp>
      <p:sp>
        <p:nvSpPr>
          <p:cNvPr id="18" name="Rectangle 16">
            <a:extLst>
              <a:ext uri="{FF2B5EF4-FFF2-40B4-BE49-F238E27FC236}">
                <a16:creationId xmlns:a16="http://schemas.microsoft.com/office/drawing/2014/main" id="{50E25E35-8B3C-6C74-2AD7-DAFDA89C0A01}"/>
              </a:ext>
            </a:extLst>
          </p:cNvPr>
          <p:cNvSpPr>
            <a:spLocks noGrp="1" noRot="1" noMove="1" noResize="1" noEditPoints="1" noAdjustHandles="1" noChangeArrowheads="1" noChangeShapeType="1"/>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pic>
        <p:nvPicPr>
          <p:cNvPr id="19" name="Afbeelding 18" descr="Afbeelding met tekst, Lettertype, schermopname, logo&#10;&#10;Automatisch gegenereerde beschrijving">
            <a:extLst>
              <a:ext uri="{FF2B5EF4-FFF2-40B4-BE49-F238E27FC236}">
                <a16:creationId xmlns:a16="http://schemas.microsoft.com/office/drawing/2014/main" id="{864FE6CE-BC65-09E4-E914-33C3187BB9AE}"/>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Tree>
    <p:extLst>
      <p:ext uri="{BB962C8B-B14F-4D97-AF65-F5344CB8AC3E}">
        <p14:creationId xmlns:p14="http://schemas.microsoft.com/office/powerpoint/2010/main" val="13872128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Gezin OKO">
    <p:spTree>
      <p:nvGrpSpPr>
        <p:cNvPr id="1" name=""/>
        <p:cNvGrpSpPr/>
        <p:nvPr/>
      </p:nvGrpSpPr>
      <p:grpSpPr>
        <a:xfrm>
          <a:off x="0" y="0"/>
          <a:ext cx="0" cy="0"/>
          <a:chOff x="0" y="0"/>
          <a:chExt cx="0" cy="0"/>
        </a:xfrm>
      </p:grpSpPr>
      <p:cxnSp>
        <p:nvCxnSpPr>
          <p:cNvPr id="6" name="Rechte verbindingslijn 5">
            <a:extLst>
              <a:ext uri="{FF2B5EF4-FFF2-40B4-BE49-F238E27FC236}">
                <a16:creationId xmlns:a16="http://schemas.microsoft.com/office/drawing/2014/main" id="{EB2671A6-4C57-EA8D-8E65-31E089320FD4}"/>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Rechte verbindingslijn 6" hidden="1">
            <a:extLst>
              <a:ext uri="{FF2B5EF4-FFF2-40B4-BE49-F238E27FC236}">
                <a16:creationId xmlns:a16="http://schemas.microsoft.com/office/drawing/2014/main" id="{617D2B0E-9D75-B817-57FA-E95D53B66417}"/>
              </a:ext>
            </a:extLst>
          </p:cNvPr>
          <p:cNvCxnSpPr>
            <a:cxnSpLocks/>
          </p:cNvCxnSpPr>
          <p:nvPr userDrawn="1"/>
        </p:nvCxnSpPr>
        <p:spPr>
          <a:xfrm flipV="1">
            <a:off x="8051825" y="1510474"/>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Rechthoek 9" hidden="1">
            <a:extLst>
              <a:ext uri="{FF2B5EF4-FFF2-40B4-BE49-F238E27FC236}">
                <a16:creationId xmlns:a16="http://schemas.microsoft.com/office/drawing/2014/main" id="{B9960E8F-57BD-3DCF-B371-0A6126CDD8DA}"/>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Rechthoek 13" hidden="1">
            <a:extLst>
              <a:ext uri="{FF2B5EF4-FFF2-40B4-BE49-F238E27FC236}">
                <a16:creationId xmlns:a16="http://schemas.microsoft.com/office/drawing/2014/main" id="{6C314E6A-C204-A841-92CA-87E155DB53E8}"/>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5" name="Rechthoek 14" hidden="1">
            <a:extLst>
              <a:ext uri="{FF2B5EF4-FFF2-40B4-BE49-F238E27FC236}">
                <a16:creationId xmlns:a16="http://schemas.microsoft.com/office/drawing/2014/main" id="{A6AD40A5-1A1D-9698-9442-A8638AAF036E}"/>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3" name="Tekstvak 32">
            <a:extLst>
              <a:ext uri="{FF2B5EF4-FFF2-40B4-BE49-F238E27FC236}">
                <a16:creationId xmlns:a16="http://schemas.microsoft.com/office/drawing/2014/main" id="{285F66EB-314B-6AD9-72DF-2654F84224BF}"/>
              </a:ext>
            </a:extLst>
          </p:cNvPr>
          <p:cNvSpPr txBox="1"/>
          <p:nvPr userDrawn="1"/>
        </p:nvSpPr>
        <p:spPr>
          <a:xfrm>
            <a:off x="6509522" y="1678039"/>
            <a:ext cx="4024212" cy="523220"/>
          </a:xfrm>
          <a:prstGeom prst="rect">
            <a:avLst/>
          </a:prstGeom>
          <a:noFill/>
        </p:spPr>
        <p:txBody>
          <a:bodyPr wrap="square" rtlCol="0">
            <a:spAutoFit/>
          </a:bodyPr>
          <a:lstStyle/>
          <a:p>
            <a:r>
              <a:rPr lang="nl-NL" sz="1400" b="1" dirty="0">
                <a:solidFill>
                  <a:srgbClr val="009898"/>
                </a:solidFill>
                <a:latin typeface="Century Gothic" panose="020B0502020202020204" pitchFamily="34" charset="0"/>
                <a:cs typeface="Arial" panose="020B0604020202020204" pitchFamily="34" charset="0"/>
              </a:rPr>
              <a:t>was in de afgelopen week 3 of meer dagen ‘s avonds na 10 uur niet thuis</a:t>
            </a:r>
          </a:p>
        </p:txBody>
      </p:sp>
      <p:sp>
        <p:nvSpPr>
          <p:cNvPr id="3" name="TextBox 1">
            <a:extLst>
              <a:ext uri="{FF2B5EF4-FFF2-40B4-BE49-F238E27FC236}">
                <a16:creationId xmlns:a16="http://schemas.microsoft.com/office/drawing/2014/main" id="{5E3233B5-6D13-671C-1735-B3AF8A2E3FE0}"/>
              </a:ext>
            </a:extLst>
          </p:cNvPr>
          <p:cNvSpPr txBox="1"/>
          <p:nvPr userDrawn="1"/>
        </p:nvSpPr>
        <p:spPr>
          <a:xfrm>
            <a:off x="457218" y="1513194"/>
            <a:ext cx="3420976" cy="154657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1" kern="1200" dirty="0">
                <a:solidFill>
                  <a:schemeClr val="tx1"/>
                </a:solidFill>
                <a:latin typeface="Century Gothic" panose="020B0502020202020204" pitchFamily="34" charset="0"/>
                <a:ea typeface="+mn-ea"/>
                <a:cs typeface="+mn-cs"/>
              </a:rPr>
              <a:t>Voorbeeldtitel voor dit stukje tekst</a:t>
            </a:r>
          </a:p>
          <a:p>
            <a:pPr marL="0" marR="0" lvl="0" indent="0" algn="l" defTabSz="839852" rtl="0" eaLnBrk="1" fontAlgn="auto" latinLnBrk="0" hangingPunct="1">
              <a:lnSpc>
                <a:spcPct val="100000"/>
              </a:lnSpc>
              <a:spcBef>
                <a:spcPts val="0"/>
              </a:spcBef>
              <a:spcAft>
                <a:spcPts val="0"/>
              </a:spcAft>
              <a:buClrTx/>
              <a:buSzTx/>
              <a:buFontTx/>
              <a:buNone/>
              <a:tabLst/>
              <a:defRPr/>
            </a:pPr>
            <a:endParaRPr lang="nl-NL" sz="1050" b="1" kern="1200" dirty="0">
              <a:solidFill>
                <a:schemeClr val="tx1"/>
              </a:solidFill>
              <a:latin typeface="Century Gothic" panose="020B0502020202020204" pitchFamily="34" charset="0"/>
              <a:ea typeface="+mn-ea"/>
              <a:cs typeface="+mn-cs"/>
            </a:endParaRPr>
          </a:p>
          <a:p>
            <a:pPr marL="0" algn="l" defTabSz="839852" rtl="0" eaLnBrk="1" latinLnBrk="0" hangingPunct="1"/>
            <a:r>
              <a:rPr lang="en-US" sz="1050" b="0" kern="1200" dirty="0" err="1">
                <a:solidFill>
                  <a:schemeClr val="tx1"/>
                </a:solidFill>
                <a:latin typeface="Century Gothic" panose="020B0502020202020204" pitchFamily="34" charset="0"/>
                <a:ea typeface="+mn-ea"/>
                <a:cs typeface="Arial" panose="020B0604020202020204" pitchFamily="34" charset="0"/>
              </a:rPr>
              <a:t>Steun</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opvattingen</a:t>
            </a:r>
            <a:r>
              <a:rPr lang="en-US" sz="1050" b="0" kern="1200" dirty="0">
                <a:solidFill>
                  <a:schemeClr val="tx1"/>
                </a:solidFill>
                <a:latin typeface="Century Gothic" panose="020B0502020202020204" pitchFamily="34" charset="0"/>
                <a:ea typeface="+mn-ea"/>
                <a:cs typeface="Arial" panose="020B0604020202020204" pitchFamily="34" charset="0"/>
              </a:rPr>
              <a:t> en </a:t>
            </a:r>
            <a:r>
              <a:rPr lang="en-US" sz="1050" b="0" kern="1200" dirty="0" err="1">
                <a:solidFill>
                  <a:schemeClr val="tx1"/>
                </a:solidFill>
                <a:latin typeface="Century Gothic" panose="020B0502020202020204" pitchFamily="34" charset="0"/>
                <a:ea typeface="+mn-ea"/>
                <a:cs typeface="Arial" panose="020B0604020202020204" pitchFamily="34" charset="0"/>
              </a:rPr>
              <a:t>betrokkenheid</a:t>
            </a:r>
            <a:r>
              <a:rPr lang="en-US" sz="1050" b="0" kern="1200" dirty="0">
                <a:solidFill>
                  <a:schemeClr val="tx1"/>
                </a:solidFill>
                <a:latin typeface="Century Gothic" panose="020B0502020202020204" pitchFamily="34" charset="0"/>
                <a:ea typeface="+mn-ea"/>
                <a:cs typeface="Arial" panose="020B0604020202020204" pitchFamily="34" charset="0"/>
              </a:rPr>
              <a:t> van </a:t>
            </a:r>
            <a:r>
              <a:rPr lang="en-US" sz="1050" b="0" kern="1200" dirty="0" err="1">
                <a:solidFill>
                  <a:schemeClr val="tx1"/>
                </a:solidFill>
                <a:latin typeface="Century Gothic" panose="020B0502020202020204" pitchFamily="34" charset="0"/>
                <a:ea typeface="+mn-ea"/>
                <a:cs typeface="Arial" panose="020B0604020202020204" pitchFamily="34" charset="0"/>
              </a:rPr>
              <a:t>ouders</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hebben</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invloed</a:t>
            </a:r>
            <a:r>
              <a:rPr lang="en-US" sz="1050" b="0" kern="1200" dirty="0">
                <a:solidFill>
                  <a:schemeClr val="tx1"/>
                </a:solidFill>
                <a:latin typeface="Century Gothic" panose="020B0502020202020204" pitchFamily="34" charset="0"/>
                <a:ea typeface="+mn-ea"/>
                <a:cs typeface="Arial" panose="020B0604020202020204" pitchFamily="34" charset="0"/>
              </a:rPr>
              <a:t> op het </a:t>
            </a:r>
            <a:r>
              <a:rPr lang="en-US" sz="1050" b="0" kern="1200" dirty="0" err="1">
                <a:solidFill>
                  <a:schemeClr val="tx1"/>
                </a:solidFill>
                <a:latin typeface="Century Gothic" panose="020B0502020202020204" pitchFamily="34" charset="0"/>
                <a:ea typeface="+mn-ea"/>
                <a:cs typeface="Arial" panose="020B0604020202020204" pitchFamily="34" charset="0"/>
              </a:rPr>
              <a:t>gedrag</a:t>
            </a:r>
            <a:r>
              <a:rPr lang="en-US" sz="1050" b="0" kern="1200" dirty="0">
                <a:solidFill>
                  <a:schemeClr val="tx1"/>
                </a:solidFill>
                <a:latin typeface="Century Gothic" panose="020B0502020202020204" pitchFamily="34" charset="0"/>
                <a:ea typeface="+mn-ea"/>
                <a:cs typeface="Arial" panose="020B0604020202020204" pitchFamily="34" charset="0"/>
              </a:rPr>
              <a:t> van de </a:t>
            </a:r>
            <a:r>
              <a:rPr lang="en-US" sz="1050" b="0" kern="1200" dirty="0" err="1">
                <a:solidFill>
                  <a:schemeClr val="tx1"/>
                </a:solidFill>
                <a:latin typeface="Century Gothic" panose="020B0502020202020204" pitchFamily="34" charset="0"/>
                <a:ea typeface="+mn-ea"/>
                <a:cs typeface="Arial" panose="020B0604020202020204" pitchFamily="34" charset="0"/>
              </a:rPr>
              <a:t>jongere</a:t>
            </a:r>
            <a:r>
              <a:rPr lang="en-US" sz="1050" b="0" kern="1200" dirty="0">
                <a:solidFill>
                  <a:schemeClr val="tx1"/>
                </a:solidFill>
                <a:latin typeface="Century Gothic" panose="020B0502020202020204" pitchFamily="34" charset="0"/>
                <a:ea typeface="+mn-ea"/>
                <a:cs typeface="Arial" panose="020B0604020202020204" pitchFamily="34" charset="0"/>
              </a:rPr>
              <a:t>. </a:t>
            </a:r>
          </a:p>
          <a:p>
            <a:pPr marL="0" algn="l" defTabSz="839852" rtl="0" eaLnBrk="1" latinLnBrk="0" hangingPunct="1"/>
            <a:endParaRPr lang="en-US" sz="1050" b="0" kern="120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en-US" sz="1050" b="0" kern="1200" dirty="0">
                <a:solidFill>
                  <a:schemeClr val="tx1"/>
                </a:solidFill>
                <a:latin typeface="Century Gothic" panose="020B0502020202020204" pitchFamily="34" charset="0"/>
                <a:ea typeface="+mn-ea"/>
                <a:cs typeface="Arial" panose="020B0604020202020204" pitchFamily="34" charset="0"/>
              </a:rPr>
              <a:t>Er is </a:t>
            </a:r>
            <a:r>
              <a:rPr lang="en-US" sz="1050" b="0" kern="1200" dirty="0" err="1">
                <a:solidFill>
                  <a:schemeClr val="tx1"/>
                </a:solidFill>
                <a:latin typeface="Century Gothic" panose="020B0502020202020204" pitchFamily="34" charset="0"/>
                <a:ea typeface="+mn-ea"/>
                <a:cs typeface="Arial" panose="020B0604020202020204" pitchFamily="34" charset="0"/>
              </a:rPr>
              <a:t>gevraagd</a:t>
            </a:r>
            <a:r>
              <a:rPr lang="en-US" sz="1050" b="0" kern="1200" dirty="0">
                <a:solidFill>
                  <a:schemeClr val="tx1"/>
                </a:solidFill>
                <a:latin typeface="Century Gothic" panose="020B0502020202020204" pitchFamily="34" charset="0"/>
                <a:ea typeface="+mn-ea"/>
                <a:cs typeface="Arial" panose="020B0604020202020204" pitchFamily="34" charset="0"/>
              </a:rPr>
              <a:t>  in </a:t>
            </a:r>
            <a:r>
              <a:rPr lang="en-US" sz="1050" b="0" kern="1200" dirty="0" err="1">
                <a:solidFill>
                  <a:schemeClr val="tx1"/>
                </a:solidFill>
                <a:latin typeface="Century Gothic" panose="020B0502020202020204" pitchFamily="34" charset="0"/>
                <a:ea typeface="+mn-ea"/>
                <a:cs typeface="Arial" panose="020B0604020202020204" pitchFamily="34" charset="0"/>
              </a:rPr>
              <a:t>hoeverre</a:t>
            </a:r>
            <a:r>
              <a:rPr lang="en-US" sz="1050" b="0" kern="1200" dirty="0">
                <a:solidFill>
                  <a:schemeClr val="tx1"/>
                </a:solidFill>
                <a:latin typeface="Century Gothic" panose="020B0502020202020204" pitchFamily="34" charset="0"/>
                <a:ea typeface="+mn-ea"/>
                <a:cs typeface="Arial" panose="020B0604020202020204" pitchFamily="34" charset="0"/>
              </a:rPr>
              <a:t> de </a:t>
            </a:r>
            <a:r>
              <a:rPr lang="en-US" sz="1050" b="0" kern="1200" dirty="0" err="1">
                <a:solidFill>
                  <a:schemeClr val="tx1"/>
                </a:solidFill>
                <a:latin typeface="Century Gothic" panose="020B0502020202020204" pitchFamily="34" charset="0"/>
                <a:ea typeface="+mn-ea"/>
                <a:cs typeface="Arial" panose="020B0604020202020204" pitchFamily="34" charset="0"/>
              </a:rPr>
              <a:t>jongere</a:t>
            </a:r>
            <a:r>
              <a:rPr lang="en-US" sz="1050" b="0" kern="1200" dirty="0">
                <a:solidFill>
                  <a:schemeClr val="tx1"/>
                </a:solidFill>
                <a:latin typeface="Century Gothic" panose="020B0502020202020204" pitchFamily="34" charset="0"/>
                <a:ea typeface="+mn-ea"/>
                <a:cs typeface="Arial" panose="020B0604020202020204" pitchFamily="34" charset="0"/>
              </a:rPr>
              <a:t> 's </a:t>
            </a:r>
            <a:r>
              <a:rPr lang="en-US" sz="1050" b="0" kern="1200" dirty="0" err="1">
                <a:solidFill>
                  <a:schemeClr val="tx1"/>
                </a:solidFill>
                <a:latin typeface="Century Gothic" panose="020B0502020202020204" pitchFamily="34" charset="0"/>
                <a:ea typeface="+mn-ea"/>
                <a:cs typeface="Arial" panose="020B0604020202020204" pitchFamily="34" charset="0"/>
              </a:rPr>
              <a:t>avonds</a:t>
            </a:r>
            <a:r>
              <a:rPr lang="en-US" sz="1050" b="0" kern="1200" dirty="0">
                <a:solidFill>
                  <a:schemeClr val="tx1"/>
                </a:solidFill>
                <a:latin typeface="Century Gothic" panose="020B0502020202020204" pitchFamily="34" charset="0"/>
                <a:ea typeface="+mn-ea"/>
                <a:cs typeface="Arial" panose="020B0604020202020204" pitchFamily="34" charset="0"/>
              </a:rPr>
              <a:t> van huis is en </a:t>
            </a:r>
            <a:r>
              <a:rPr lang="en-US" sz="1050" b="0" kern="1200" dirty="0" err="1">
                <a:solidFill>
                  <a:schemeClr val="tx1"/>
                </a:solidFill>
                <a:latin typeface="Century Gothic" panose="020B0502020202020204" pitchFamily="34" charset="0"/>
                <a:ea typeface="+mn-ea"/>
                <a:cs typeface="Arial" panose="020B0604020202020204" pitchFamily="34" charset="0"/>
              </a:rPr>
              <a:t>naar</a:t>
            </a:r>
            <a:r>
              <a:rPr lang="en-US" sz="1050" b="0" kern="1200" dirty="0">
                <a:solidFill>
                  <a:schemeClr val="tx1"/>
                </a:solidFill>
                <a:latin typeface="Century Gothic" panose="020B0502020202020204" pitchFamily="34" charset="0"/>
                <a:ea typeface="+mn-ea"/>
                <a:cs typeface="Arial" panose="020B0604020202020204" pitchFamily="34" charset="0"/>
              </a:rPr>
              <a:t> de </a:t>
            </a:r>
            <a:r>
              <a:rPr lang="en-US" sz="1050" b="0" kern="1200" dirty="0" err="1">
                <a:solidFill>
                  <a:schemeClr val="tx1"/>
                </a:solidFill>
                <a:latin typeface="Century Gothic" panose="020B0502020202020204" pitchFamily="34" charset="0"/>
                <a:ea typeface="+mn-ea"/>
                <a:cs typeface="Arial" panose="020B0604020202020204" pitchFamily="34" charset="0"/>
              </a:rPr>
              <a:t>relatie</a:t>
            </a:r>
            <a:r>
              <a:rPr lang="en-US" sz="1050" b="0" kern="1200" dirty="0">
                <a:solidFill>
                  <a:schemeClr val="tx1"/>
                </a:solidFill>
                <a:latin typeface="Century Gothic" panose="020B0502020202020204" pitchFamily="34" charset="0"/>
                <a:ea typeface="+mn-ea"/>
                <a:cs typeface="Arial" panose="020B0604020202020204" pitchFamily="34" charset="0"/>
              </a:rPr>
              <a:t> die </a:t>
            </a:r>
            <a:r>
              <a:rPr lang="en-US" sz="1050" b="0" kern="1200" dirty="0" err="1">
                <a:solidFill>
                  <a:schemeClr val="tx1"/>
                </a:solidFill>
                <a:latin typeface="Century Gothic" panose="020B0502020202020204" pitchFamily="34" charset="0"/>
                <a:ea typeface="+mn-ea"/>
                <a:cs typeface="Arial" panose="020B0604020202020204" pitchFamily="34" charset="0"/>
              </a:rPr>
              <a:t>jongeren</a:t>
            </a:r>
            <a:r>
              <a:rPr lang="en-US" sz="1050" b="0" kern="1200" dirty="0">
                <a:solidFill>
                  <a:schemeClr val="tx1"/>
                </a:solidFill>
                <a:latin typeface="Century Gothic" panose="020B0502020202020204" pitchFamily="34" charset="0"/>
                <a:ea typeface="+mn-ea"/>
                <a:cs typeface="Arial" panose="020B0604020202020204" pitchFamily="34" charset="0"/>
              </a:rPr>
              <a:t> met </a:t>
            </a:r>
            <a:r>
              <a:rPr lang="en-US" sz="1050" b="0" kern="1200" dirty="0" err="1">
                <a:solidFill>
                  <a:schemeClr val="tx1"/>
                </a:solidFill>
                <a:latin typeface="Century Gothic" panose="020B0502020202020204" pitchFamily="34" charset="0"/>
                <a:ea typeface="+mn-ea"/>
                <a:cs typeface="Arial" panose="020B0604020202020204" pitchFamily="34" charset="0"/>
              </a:rPr>
              <a:t>hun</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ouders</a:t>
            </a:r>
            <a:r>
              <a:rPr lang="en-US" sz="1050" b="0" kern="1200" dirty="0">
                <a:solidFill>
                  <a:schemeClr val="tx1"/>
                </a:solidFill>
                <a:latin typeface="Century Gothic" panose="020B0502020202020204" pitchFamily="34" charset="0"/>
                <a:ea typeface="+mn-ea"/>
                <a:cs typeface="Arial" panose="020B0604020202020204" pitchFamily="34" charset="0"/>
              </a:rPr>
              <a:t>/</a:t>
            </a:r>
            <a:r>
              <a:rPr lang="en-US" sz="1050" b="0" kern="1200" dirty="0" err="1">
                <a:solidFill>
                  <a:schemeClr val="tx1"/>
                </a:solidFill>
                <a:latin typeface="Century Gothic" panose="020B0502020202020204" pitchFamily="34" charset="0"/>
                <a:ea typeface="+mn-ea"/>
                <a:cs typeface="Arial" panose="020B0604020202020204" pitchFamily="34" charset="0"/>
              </a:rPr>
              <a:t>verzorgers</a:t>
            </a:r>
            <a:r>
              <a:rPr lang="en-US" sz="1050" b="0" kern="1200" dirty="0">
                <a:solidFill>
                  <a:schemeClr val="tx1"/>
                </a:solidFill>
                <a:latin typeface="Century Gothic" panose="020B0502020202020204" pitchFamily="34" charset="0"/>
                <a:ea typeface="+mn-ea"/>
                <a:cs typeface="Arial" panose="020B0604020202020204" pitchFamily="34" charset="0"/>
              </a:rPr>
              <a:t> </a:t>
            </a:r>
            <a:r>
              <a:rPr lang="en-US" sz="1050" b="0" kern="1200" dirty="0" err="1">
                <a:solidFill>
                  <a:schemeClr val="tx1"/>
                </a:solidFill>
                <a:latin typeface="Century Gothic" panose="020B0502020202020204" pitchFamily="34" charset="0"/>
                <a:ea typeface="+mn-ea"/>
                <a:cs typeface="Arial" panose="020B0604020202020204" pitchFamily="34" charset="0"/>
              </a:rPr>
              <a:t>hebben</a:t>
            </a:r>
            <a:endParaRPr lang="en-US" sz="1050" b="0" kern="1200" dirty="0">
              <a:solidFill>
                <a:schemeClr val="tx1"/>
              </a:solidFill>
              <a:latin typeface="Century Gothic" panose="020B0502020202020204" pitchFamily="34" charset="0"/>
              <a:ea typeface="+mn-ea"/>
              <a:cs typeface="Arial" panose="020B0604020202020204" pitchFamily="34" charset="0"/>
            </a:endParaRPr>
          </a:p>
        </p:txBody>
      </p:sp>
      <p:sp>
        <p:nvSpPr>
          <p:cNvPr id="38" name="Grafiek gezin">
            <a:extLst>
              <a:ext uri="{FF2B5EF4-FFF2-40B4-BE49-F238E27FC236}">
                <a16:creationId xmlns:a16="http://schemas.microsoft.com/office/drawing/2014/main" id="{B7F8EBED-2DFC-E921-9D36-C0D59E3829E0}"/>
              </a:ext>
            </a:extLst>
          </p:cNvPr>
          <p:cNvSpPr>
            <a:spLocks noGrp="1"/>
          </p:cNvSpPr>
          <p:nvPr>
            <p:ph type="chart" sz="quarter" idx="14"/>
          </p:nvPr>
        </p:nvSpPr>
        <p:spPr>
          <a:xfrm>
            <a:off x="4368757" y="2792074"/>
            <a:ext cx="7365970" cy="3600000"/>
          </a:xfrm>
          <a:prstGeom prst="rect">
            <a:avLst/>
          </a:prstGeom>
        </p:spPr>
        <p:txBody>
          <a:bodyPr/>
          <a:lstStyle>
            <a:lvl1pPr marL="0" indent="0">
              <a:buNone/>
              <a:defRPr/>
            </a:lvl1pPr>
          </a:lstStyle>
          <a:p>
            <a:endParaRPr lang="nl-NL" dirty="0"/>
          </a:p>
        </p:txBody>
      </p:sp>
      <p:sp>
        <p:nvSpPr>
          <p:cNvPr id="34" name="Percentage niet thuis">
            <a:extLst>
              <a:ext uri="{FF2B5EF4-FFF2-40B4-BE49-F238E27FC236}">
                <a16:creationId xmlns:a16="http://schemas.microsoft.com/office/drawing/2014/main" id="{2B3ADC1B-9DF3-E97E-D245-7B7EEAC1F05E}"/>
              </a:ext>
            </a:extLst>
          </p:cNvPr>
          <p:cNvSpPr>
            <a:spLocks noGrp="1"/>
          </p:cNvSpPr>
          <p:nvPr>
            <p:ph type="body" sz="quarter" idx="13" hasCustomPrompt="1"/>
          </p:nvPr>
        </p:nvSpPr>
        <p:spPr>
          <a:xfrm>
            <a:off x="5671322" y="1520549"/>
            <a:ext cx="838200" cy="838200"/>
          </a:xfrm>
          <a:prstGeom prst="ellipse">
            <a:avLst/>
          </a:prstGeom>
          <a:solidFill>
            <a:srgbClr val="009898"/>
          </a:solidFill>
          <a:ln>
            <a:solidFill>
              <a:srgbClr val="009898"/>
            </a:solid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99%</a:t>
            </a:r>
          </a:p>
        </p:txBody>
      </p:sp>
      <p:sp>
        <p:nvSpPr>
          <p:cNvPr id="2" name="Rectangle 16">
            <a:extLst>
              <a:ext uri="{FF2B5EF4-FFF2-40B4-BE49-F238E27FC236}">
                <a16:creationId xmlns:a16="http://schemas.microsoft.com/office/drawing/2014/main" id="{4B5A45BB-80B5-73BF-FC9F-4223CC528737}"/>
              </a:ext>
            </a:extLst>
          </p:cNvPr>
          <p:cNvSpPr/>
          <p:nvPr userDrawn="1"/>
        </p:nvSpPr>
        <p:spPr>
          <a:xfrm>
            <a:off x="0" y="-12753"/>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Gezin OKO</a:t>
            </a:r>
          </a:p>
        </p:txBody>
      </p:sp>
      <p:sp>
        <p:nvSpPr>
          <p:cNvPr id="4" name="Rectangle 16">
            <a:extLst>
              <a:ext uri="{FF2B5EF4-FFF2-40B4-BE49-F238E27FC236}">
                <a16:creationId xmlns:a16="http://schemas.microsoft.com/office/drawing/2014/main" id="{EFF1B14F-18F7-4044-4D12-0D32740F4BFE}"/>
              </a:ext>
            </a:extLst>
          </p:cNvPr>
          <p:cNvSpPr/>
          <p:nvPr userDrawn="1"/>
        </p:nvSpPr>
        <p:spPr>
          <a:xfrm rot="10800000" flipH="1">
            <a:off x="9719594" y="-16814"/>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pic>
        <p:nvPicPr>
          <p:cNvPr id="5" name="Afbeelding 4" descr="Afbeelding met tekst, Lettertype, schermopname, logo&#10;&#10;Automatisch gegenereerde beschrijving">
            <a:extLst>
              <a:ext uri="{FF2B5EF4-FFF2-40B4-BE49-F238E27FC236}">
                <a16:creationId xmlns:a16="http://schemas.microsoft.com/office/drawing/2014/main" id="{A809753A-FA42-BA87-855F-2BFD598D2A11}"/>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Tree>
    <p:extLst>
      <p:ext uri="{BB962C8B-B14F-4D97-AF65-F5344CB8AC3E}">
        <p14:creationId xmlns:p14="http://schemas.microsoft.com/office/powerpoint/2010/main" val="953332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chool">
    <p:spTree>
      <p:nvGrpSpPr>
        <p:cNvPr id="1" name=""/>
        <p:cNvGrpSpPr/>
        <p:nvPr/>
      </p:nvGrpSpPr>
      <p:grpSpPr>
        <a:xfrm>
          <a:off x="0" y="0"/>
          <a:ext cx="0" cy="0"/>
          <a:chOff x="0" y="0"/>
          <a:chExt cx="0" cy="0"/>
        </a:xfrm>
      </p:grpSpPr>
      <p:sp>
        <p:nvSpPr>
          <p:cNvPr id="6" name="Rectangle 16">
            <a:extLst>
              <a:ext uri="{FF2B5EF4-FFF2-40B4-BE49-F238E27FC236}">
                <a16:creationId xmlns:a16="http://schemas.microsoft.com/office/drawing/2014/main" id="{623A811D-D64D-05CF-4309-F58DABF7FAAD}"/>
              </a:ext>
            </a:extLst>
          </p:cNvPr>
          <p:cNvSpPr/>
          <p:nvPr userDrawn="1"/>
        </p:nvSpPr>
        <p:spPr>
          <a:xfrm>
            <a:off x="0" y="-12753"/>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2. School</a:t>
            </a:r>
          </a:p>
        </p:txBody>
      </p:sp>
      <p:sp>
        <p:nvSpPr>
          <p:cNvPr id="7" name="Rectangle 16">
            <a:extLst>
              <a:ext uri="{FF2B5EF4-FFF2-40B4-BE49-F238E27FC236}">
                <a16:creationId xmlns:a16="http://schemas.microsoft.com/office/drawing/2014/main" id="{4A2D4A77-5D5D-1CD5-5264-00420710E4B9}"/>
              </a:ext>
            </a:extLst>
          </p:cNvPr>
          <p:cNvSpPr/>
          <p:nvPr userDrawn="1"/>
        </p:nvSpPr>
        <p:spPr>
          <a:xfrm rot="10800000" flipH="1">
            <a:off x="9719594" y="-16814"/>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cxnSp>
        <p:nvCxnSpPr>
          <p:cNvPr id="8" name="Rechte verbindingslijn 7">
            <a:extLst>
              <a:ext uri="{FF2B5EF4-FFF2-40B4-BE49-F238E27FC236}">
                <a16:creationId xmlns:a16="http://schemas.microsoft.com/office/drawing/2014/main" id="{4EBBC388-6203-4103-0F55-DC5BDB6D0BF4}"/>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Rechte verbindingslijn 8">
            <a:extLst>
              <a:ext uri="{FF2B5EF4-FFF2-40B4-BE49-F238E27FC236}">
                <a16:creationId xmlns:a16="http://schemas.microsoft.com/office/drawing/2014/main" id="{424C6457-282A-BC97-441C-833F23E9AB8C}"/>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0" name="Rechthoek 9" hidden="1">
            <a:extLst>
              <a:ext uri="{FF2B5EF4-FFF2-40B4-BE49-F238E27FC236}">
                <a16:creationId xmlns:a16="http://schemas.microsoft.com/office/drawing/2014/main" id="{9CE902B1-2428-39F7-E897-006B2D2185CF}"/>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1" name="Rechthoek 10" hidden="1">
            <a:extLst>
              <a:ext uri="{FF2B5EF4-FFF2-40B4-BE49-F238E27FC236}">
                <a16:creationId xmlns:a16="http://schemas.microsoft.com/office/drawing/2014/main" id="{71B5B0DE-2A03-5D06-0A1F-4F2A6BFCFB1F}"/>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4" name="Rechthoek 13" hidden="1">
            <a:extLst>
              <a:ext uri="{FF2B5EF4-FFF2-40B4-BE49-F238E27FC236}">
                <a16:creationId xmlns:a16="http://schemas.microsoft.com/office/drawing/2014/main" id="{6982CEA3-186B-F917-C1B8-B003643EAECD}"/>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pic>
        <p:nvPicPr>
          <p:cNvPr id="15" name="Afbeelding 14" descr="Afbeelding met tekst, Lettertype, schermopname, logo&#10;&#10;Automatisch gegenereerde beschrijving">
            <a:extLst>
              <a:ext uri="{FF2B5EF4-FFF2-40B4-BE49-F238E27FC236}">
                <a16:creationId xmlns:a16="http://schemas.microsoft.com/office/drawing/2014/main" id="{E1D281ED-942F-1790-BE60-3813E4F45ED9}"/>
              </a:ext>
            </a:extLst>
          </p:cNvPr>
          <p:cNvPicPr>
            <a:picLocks noChangeAspect="1"/>
          </p:cNvPicPr>
          <p:nvPr userDrawn="1"/>
        </p:nvPicPr>
        <p:blipFill rotWithShape="1">
          <a:blip r:embed="rId2" r:link="rId3"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
        <p:nvSpPr>
          <p:cNvPr id="5" name="TextBox 1">
            <a:extLst>
              <a:ext uri="{FF2B5EF4-FFF2-40B4-BE49-F238E27FC236}">
                <a16:creationId xmlns:a16="http://schemas.microsoft.com/office/drawing/2014/main" id="{4BEFB0FC-6068-D09D-E746-9ED1F84593F8}"/>
              </a:ext>
            </a:extLst>
          </p:cNvPr>
          <p:cNvSpPr txBox="1"/>
          <p:nvPr userDrawn="1"/>
        </p:nvSpPr>
        <p:spPr>
          <a:xfrm>
            <a:off x="455475" y="1519200"/>
            <a:ext cx="3454371" cy="251607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a:lstStyle>
          <a:p>
            <a:pPr marL="0" marR="0" lvl="0" indent="0" algn="l" defTabSz="839852" rtl="0" eaLnBrk="1" fontAlgn="auto" latinLnBrk="0" hangingPunct="1">
              <a:lnSpc>
                <a:spcPct val="100000"/>
              </a:lnSpc>
              <a:spcBef>
                <a:spcPts val="0"/>
              </a:spcBef>
              <a:spcAft>
                <a:spcPts val="0"/>
              </a:spcAft>
              <a:buClrTx/>
              <a:buSzTx/>
              <a:buFontTx/>
              <a:buNone/>
              <a:tabLst/>
              <a:defRPr/>
            </a:pPr>
            <a:r>
              <a:rPr lang="nl-NL" sz="1050" b="1" kern="1200" dirty="0">
                <a:solidFill>
                  <a:schemeClr val="tx1"/>
                </a:solidFill>
                <a:latin typeface="Century Gothic" panose="020B0502020202020204" pitchFamily="34" charset="0"/>
                <a:ea typeface="+mn-ea"/>
                <a:cs typeface="+mn-cs"/>
              </a:rPr>
              <a:t>Voorbeeldtitel voor dit stukje tekst</a:t>
            </a:r>
          </a:p>
          <a:p>
            <a:pPr marL="0" algn="l" defTabSz="839852" rtl="0" eaLnBrk="1" latinLnBrk="0" hangingPunct="1"/>
            <a:endParaRPr lang="en-US" sz="1050" b="0" kern="120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nl-NL" sz="1050" b="0" kern="1200" noProof="0" dirty="0">
                <a:solidFill>
                  <a:schemeClr val="tx1"/>
                </a:solidFill>
                <a:latin typeface="Century Gothic" panose="020B0502020202020204" pitchFamily="34" charset="0"/>
                <a:ea typeface="+mn-ea"/>
                <a:cs typeface="Arial" panose="020B0604020202020204" pitchFamily="34" charset="0"/>
              </a:rPr>
              <a:t>Jongeren brengen een groot deel van hun tijd door op school. Op school doen jongeren kennis en vaardigheden op die belangrijk zijn voor hun ontwikkeling. Maar ook doen ze sociale contacten op en maken ze vrienden. </a:t>
            </a:r>
          </a:p>
          <a:p>
            <a:pPr marL="0" algn="l" defTabSz="839852" rtl="0" eaLnBrk="1" latinLnBrk="0" hangingPunct="1"/>
            <a:endParaRPr lang="nl-NL" sz="1050" b="0" kern="1200" noProof="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nl-NL" sz="1050" b="0" kern="1200" noProof="0" dirty="0">
                <a:solidFill>
                  <a:schemeClr val="tx1"/>
                </a:solidFill>
                <a:latin typeface="Century Gothic" panose="020B0502020202020204" pitchFamily="34" charset="0"/>
                <a:ea typeface="+mn-ea"/>
                <a:cs typeface="Arial" panose="020B0604020202020204" pitchFamily="34" charset="0"/>
              </a:rPr>
              <a:t>Wanneer jongeren worden gepest, kan dit negatieve gevolgen hebben voor hun sociaal-emotionele gezondheid.</a:t>
            </a:r>
          </a:p>
          <a:p>
            <a:pPr marL="0" algn="l" defTabSz="839852" rtl="0" eaLnBrk="1" latinLnBrk="0" hangingPunct="1"/>
            <a:endParaRPr lang="nl-NL" sz="1050" b="0" kern="1200" noProof="0" dirty="0">
              <a:solidFill>
                <a:schemeClr val="tx1"/>
              </a:solidFill>
              <a:latin typeface="Century Gothic" panose="020B0502020202020204" pitchFamily="34" charset="0"/>
              <a:ea typeface="+mn-ea"/>
              <a:cs typeface="Arial" panose="020B0604020202020204" pitchFamily="34" charset="0"/>
            </a:endParaRPr>
          </a:p>
          <a:p>
            <a:pPr marL="0" algn="l" defTabSz="839852" rtl="0" eaLnBrk="1" latinLnBrk="0" hangingPunct="1"/>
            <a:r>
              <a:rPr lang="en-US" sz="1050" b="0" kern="1200" dirty="0">
                <a:solidFill>
                  <a:schemeClr val="tx1"/>
                </a:solidFill>
                <a:latin typeface="Century Gothic" panose="020B0502020202020204" pitchFamily="34" charset="0"/>
                <a:ea typeface="+mn-ea"/>
                <a:cs typeface="Arial" panose="020B0604020202020204" pitchFamily="34" charset="0"/>
              </a:rPr>
              <a:t>In de monitor is </a:t>
            </a:r>
            <a:r>
              <a:rPr lang="nl-NL" sz="1050" b="0" kern="1200" noProof="0" dirty="0">
                <a:solidFill>
                  <a:schemeClr val="tx1"/>
                </a:solidFill>
                <a:latin typeface="Century Gothic" panose="020B0502020202020204" pitchFamily="34" charset="0"/>
                <a:ea typeface="+mn-ea"/>
                <a:cs typeface="Arial" panose="020B0604020202020204" pitchFamily="34" charset="0"/>
              </a:rPr>
              <a:t>gevraagd naar de schoolbeleving, ziekteverzuim, spijbelen </a:t>
            </a:r>
            <a:r>
              <a:rPr lang="en-US" sz="1050" b="0" kern="1200" dirty="0">
                <a:solidFill>
                  <a:schemeClr val="tx1"/>
                </a:solidFill>
                <a:latin typeface="Century Gothic" panose="020B0502020202020204" pitchFamily="34" charset="0"/>
                <a:ea typeface="+mn-ea"/>
                <a:cs typeface="Arial" panose="020B0604020202020204" pitchFamily="34" charset="0"/>
              </a:rPr>
              <a:t>en </a:t>
            </a:r>
            <a:r>
              <a:rPr lang="nl-NL" sz="1050" b="0" kern="1200" noProof="0" dirty="0">
                <a:solidFill>
                  <a:schemeClr val="tx1"/>
                </a:solidFill>
                <a:latin typeface="Century Gothic" panose="020B0502020202020204" pitchFamily="34" charset="0"/>
                <a:ea typeface="+mn-ea"/>
                <a:cs typeface="Arial" panose="020B0604020202020204" pitchFamily="34" charset="0"/>
              </a:rPr>
              <a:t>pesten</a:t>
            </a:r>
            <a:r>
              <a:rPr lang="en-US" sz="1050" b="0" kern="1200" dirty="0">
                <a:solidFill>
                  <a:schemeClr val="tx1"/>
                </a:solidFill>
                <a:latin typeface="Century Gothic" panose="020B0502020202020204" pitchFamily="34" charset="0"/>
                <a:ea typeface="+mn-ea"/>
                <a:cs typeface="Arial" panose="020B0604020202020204" pitchFamily="34" charset="0"/>
              </a:rPr>
              <a:t>.</a:t>
            </a:r>
          </a:p>
        </p:txBody>
      </p:sp>
      <p:sp>
        <p:nvSpPr>
          <p:cNvPr id="4" name="Grafiek pesten">
            <a:extLst>
              <a:ext uri="{FF2B5EF4-FFF2-40B4-BE49-F238E27FC236}">
                <a16:creationId xmlns:a16="http://schemas.microsoft.com/office/drawing/2014/main" id="{DD5BEB99-7026-F31A-DCB0-D675FCF9957D}"/>
              </a:ext>
            </a:extLst>
          </p:cNvPr>
          <p:cNvSpPr>
            <a:spLocks noGrp="1"/>
          </p:cNvSpPr>
          <p:nvPr>
            <p:ph type="chart" sz="quarter" idx="17"/>
          </p:nvPr>
        </p:nvSpPr>
        <p:spPr>
          <a:xfrm>
            <a:off x="8278668" y="4005500"/>
            <a:ext cx="3454371" cy="2376000"/>
          </a:xfrm>
          <a:prstGeom prst="rect">
            <a:avLst/>
          </a:prstGeom>
        </p:spPr>
        <p:txBody>
          <a:bodyPr/>
          <a:lstStyle>
            <a:lvl1pPr marL="0" indent="0">
              <a:buNone/>
              <a:defRPr/>
            </a:lvl1pPr>
          </a:lstStyle>
          <a:p>
            <a:endParaRPr lang="nl-NL"/>
          </a:p>
        </p:txBody>
      </p:sp>
      <p:sp>
        <p:nvSpPr>
          <p:cNvPr id="3" name="Grafiek spijbelen">
            <a:extLst>
              <a:ext uri="{FF2B5EF4-FFF2-40B4-BE49-F238E27FC236}">
                <a16:creationId xmlns:a16="http://schemas.microsoft.com/office/drawing/2014/main" id="{9D425F28-A08D-2E93-F585-7DCB06C12ED1}"/>
              </a:ext>
            </a:extLst>
          </p:cNvPr>
          <p:cNvSpPr>
            <a:spLocks noGrp="1"/>
          </p:cNvSpPr>
          <p:nvPr>
            <p:ph type="chart" sz="quarter" idx="16"/>
          </p:nvPr>
        </p:nvSpPr>
        <p:spPr>
          <a:xfrm>
            <a:off x="4367018" y="4005500"/>
            <a:ext cx="3456000" cy="2376000"/>
          </a:xfrm>
          <a:prstGeom prst="rect">
            <a:avLst/>
          </a:prstGeom>
        </p:spPr>
        <p:txBody>
          <a:bodyPr/>
          <a:lstStyle>
            <a:lvl1pPr marL="0" indent="0">
              <a:buNone/>
              <a:defRPr/>
            </a:lvl1pPr>
          </a:lstStyle>
          <a:p>
            <a:endParaRPr lang="nl-NL"/>
          </a:p>
        </p:txBody>
      </p:sp>
      <p:sp>
        <p:nvSpPr>
          <p:cNvPr id="2" name="Grafiek ziekteverzuim">
            <a:extLst>
              <a:ext uri="{FF2B5EF4-FFF2-40B4-BE49-F238E27FC236}">
                <a16:creationId xmlns:a16="http://schemas.microsoft.com/office/drawing/2014/main" id="{09AC8F95-77A3-29B6-B4DC-EAC838C4B242}"/>
              </a:ext>
            </a:extLst>
          </p:cNvPr>
          <p:cNvSpPr>
            <a:spLocks noGrp="1"/>
          </p:cNvSpPr>
          <p:nvPr>
            <p:ph type="chart" sz="quarter" idx="15"/>
          </p:nvPr>
        </p:nvSpPr>
        <p:spPr>
          <a:xfrm>
            <a:off x="8280294" y="1507746"/>
            <a:ext cx="3454373" cy="2376000"/>
          </a:xfrm>
          <a:prstGeom prst="rect">
            <a:avLst/>
          </a:prstGeom>
        </p:spPr>
        <p:txBody>
          <a:bodyPr/>
          <a:lstStyle>
            <a:lvl1pPr marL="0" indent="0">
              <a:buNone/>
              <a:defRPr/>
            </a:lvl1pPr>
          </a:lstStyle>
          <a:p>
            <a:endParaRPr lang="nl-NL"/>
          </a:p>
        </p:txBody>
      </p:sp>
      <p:sp>
        <p:nvSpPr>
          <p:cNvPr id="38" name="Grafiek schoolbeleving">
            <a:extLst>
              <a:ext uri="{FF2B5EF4-FFF2-40B4-BE49-F238E27FC236}">
                <a16:creationId xmlns:a16="http://schemas.microsoft.com/office/drawing/2014/main" id="{B7F8EBED-2DFC-E921-9D36-C0D59E3829E0}"/>
              </a:ext>
            </a:extLst>
          </p:cNvPr>
          <p:cNvSpPr>
            <a:spLocks noGrp="1"/>
          </p:cNvSpPr>
          <p:nvPr>
            <p:ph type="chart" sz="quarter" idx="14"/>
          </p:nvPr>
        </p:nvSpPr>
        <p:spPr>
          <a:xfrm>
            <a:off x="4368757" y="1513163"/>
            <a:ext cx="3454374" cy="2376000"/>
          </a:xfrm>
          <a:prstGeom prst="rect">
            <a:avLst/>
          </a:prstGeom>
        </p:spPr>
        <p:txBody>
          <a:bodyPr/>
          <a:lstStyle>
            <a:lvl1pPr marL="0" indent="0">
              <a:buNone/>
              <a:defRPr/>
            </a:lvl1pPr>
          </a:lstStyle>
          <a:p>
            <a:endParaRPr lang="nl-NL"/>
          </a:p>
        </p:txBody>
      </p:sp>
    </p:spTree>
    <p:extLst>
      <p:ext uri="{BB962C8B-B14F-4D97-AF65-F5344CB8AC3E}">
        <p14:creationId xmlns:p14="http://schemas.microsoft.com/office/powerpoint/2010/main" val="601542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2.sv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 Target="../slides/slide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5" Type="http://schemas.openxmlformats.org/officeDocument/2006/relationships/theme" Target="../theme/theme2.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5" name="Groep 34">
            <a:extLst>
              <a:ext uri="{FF2B5EF4-FFF2-40B4-BE49-F238E27FC236}">
                <a16:creationId xmlns:a16="http://schemas.microsoft.com/office/drawing/2014/main" id="{ADD47282-7725-DD19-6D58-17EC32470268}"/>
              </a:ext>
            </a:extLst>
          </p:cNvPr>
          <p:cNvGrpSpPr/>
          <p:nvPr userDrawn="1"/>
        </p:nvGrpSpPr>
        <p:grpSpPr>
          <a:xfrm>
            <a:off x="10820363" y="6400800"/>
            <a:ext cx="457200" cy="457200"/>
            <a:chOff x="10820363" y="6400800"/>
            <a:chExt cx="457200" cy="457200"/>
          </a:xfrm>
        </p:grpSpPr>
        <p:sp>
          <p:nvSpPr>
            <p:cNvPr id="36" name="Rechthoek 35">
              <a:extLst>
                <a:ext uri="{FF2B5EF4-FFF2-40B4-BE49-F238E27FC236}">
                  <a16:creationId xmlns:a16="http://schemas.microsoft.com/office/drawing/2014/main" id="{C462D230-9ED6-1EED-3478-98E5313EDA1C}"/>
                </a:ext>
              </a:extLst>
            </p:cNvPr>
            <p:cNvSpPr/>
            <p:nvPr userDrawn="1"/>
          </p:nvSpPr>
          <p:spPr>
            <a:xfrm>
              <a:off x="10820363"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7" name="Gelijkbenige driehoek 36">
              <a:hlinkClick r:id="" action="ppaction://hlinkshowjump?jump=previousslide"/>
              <a:extLst>
                <a:ext uri="{FF2B5EF4-FFF2-40B4-BE49-F238E27FC236}">
                  <a16:creationId xmlns:a16="http://schemas.microsoft.com/office/drawing/2014/main" id="{57AC56BE-91FD-BB82-DA9C-497DFCD01BF9}"/>
                </a:ext>
              </a:extLst>
            </p:cNvPr>
            <p:cNvSpPr/>
            <p:nvPr userDrawn="1"/>
          </p:nvSpPr>
          <p:spPr>
            <a:xfrm rot="16200000" flipH="1">
              <a:off x="109358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32" name="Groep 31">
            <a:extLst>
              <a:ext uri="{FF2B5EF4-FFF2-40B4-BE49-F238E27FC236}">
                <a16:creationId xmlns:a16="http://schemas.microsoft.com/office/drawing/2014/main" id="{EFC8F76D-AF70-2D5C-CAF6-ED644D60FF1C}"/>
              </a:ext>
            </a:extLst>
          </p:cNvPr>
          <p:cNvGrpSpPr/>
          <p:nvPr userDrawn="1"/>
        </p:nvGrpSpPr>
        <p:grpSpPr>
          <a:xfrm>
            <a:off x="11272488" y="6400800"/>
            <a:ext cx="457200" cy="457200"/>
            <a:chOff x="11272488" y="6400800"/>
            <a:chExt cx="457200" cy="457200"/>
          </a:xfrm>
        </p:grpSpPr>
        <p:sp>
          <p:nvSpPr>
            <p:cNvPr id="33" name="Rechthoek 32">
              <a:extLst>
                <a:ext uri="{FF2B5EF4-FFF2-40B4-BE49-F238E27FC236}">
                  <a16:creationId xmlns:a16="http://schemas.microsoft.com/office/drawing/2014/main" id="{17A474EB-6DB4-FC5A-4D1E-C39370BF26DE}"/>
                </a:ext>
              </a:extLst>
            </p:cNvPr>
            <p:cNvSpPr/>
            <p:nvPr userDrawn="1"/>
          </p:nvSpPr>
          <p:spPr>
            <a:xfrm>
              <a:off x="11272488"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4" name="Gelijkbenige driehoek 33">
              <a:hlinkClick r:id="" action="ppaction://hlinkshowjump?jump=nextslide"/>
              <a:extLst>
                <a:ext uri="{FF2B5EF4-FFF2-40B4-BE49-F238E27FC236}">
                  <a16:creationId xmlns:a16="http://schemas.microsoft.com/office/drawing/2014/main" id="{F2A91492-2FB3-A234-158F-A565824967A4}"/>
                </a:ext>
              </a:extLst>
            </p:cNvPr>
            <p:cNvSpPr/>
            <p:nvPr userDrawn="1"/>
          </p:nvSpPr>
          <p:spPr>
            <a:xfrm rot="5400000">
              <a:off x="113930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29" name="Groep 28">
            <a:extLst>
              <a:ext uri="{FF2B5EF4-FFF2-40B4-BE49-F238E27FC236}">
                <a16:creationId xmlns:a16="http://schemas.microsoft.com/office/drawing/2014/main" id="{D736CFBB-4F20-745F-5199-7213B2AE73F9}"/>
              </a:ext>
            </a:extLst>
          </p:cNvPr>
          <p:cNvGrpSpPr/>
          <p:nvPr userDrawn="1"/>
        </p:nvGrpSpPr>
        <p:grpSpPr>
          <a:xfrm>
            <a:off x="11734781" y="6400800"/>
            <a:ext cx="457219" cy="457200"/>
            <a:chOff x="11734781" y="6400800"/>
            <a:chExt cx="457219" cy="457200"/>
          </a:xfrm>
        </p:grpSpPr>
        <p:sp>
          <p:nvSpPr>
            <p:cNvPr id="30" name="Rectangle 23">
              <a:hlinkClick r:id="rId22" action="ppaction://hlinksldjump"/>
              <a:extLst>
                <a:ext uri="{FF2B5EF4-FFF2-40B4-BE49-F238E27FC236}">
                  <a16:creationId xmlns:a16="http://schemas.microsoft.com/office/drawing/2014/main" id="{CB127B58-0E04-70A9-47ED-461794FE8617}"/>
                </a:ext>
              </a:extLst>
            </p:cNvPr>
            <p:cNvSpPr/>
            <p:nvPr userDrawn="1"/>
          </p:nvSpPr>
          <p:spPr>
            <a:xfrm>
              <a:off x="11734781" y="6400800"/>
              <a:ext cx="457219"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1">
                <a:latin typeface="Century Gothic" panose="020B0502020202020204" pitchFamily="34" charset="0"/>
              </a:endParaRPr>
            </a:p>
          </p:txBody>
        </p:sp>
        <p:pic>
          <p:nvPicPr>
            <p:cNvPr id="31" name="Graphic 30" descr="Pictogram hamburgermenu met effen opvulling">
              <a:hlinkClick r:id="" action="ppaction://noaction"/>
              <a:extLst>
                <a:ext uri="{FF2B5EF4-FFF2-40B4-BE49-F238E27FC236}">
                  <a16:creationId xmlns:a16="http://schemas.microsoft.com/office/drawing/2014/main" id="{99DE48E4-4AEA-BCAC-EEA9-967EF7C21301}"/>
                </a:ext>
              </a:extLst>
            </p:cNvPr>
            <p:cNvPicPr>
              <a:picLocks/>
            </p:cNvPicPr>
            <p:nvPr userDrawn="1"/>
          </p:nvPicPr>
          <p:blipFill>
            <a:blip r:embed="rId23" cstate="print">
              <a:extLst>
                <a:ext uri="{28A0092B-C50C-407E-A947-70E740481C1C}">
                  <a14:useLocalDpi xmlns:a14="http://schemas.microsoft.com/office/drawing/2010/main" val="0"/>
                </a:ext>
                <a:ext uri="{96DAC541-7B7A-43D3-8B79-37D633B846F1}">
                  <asvg:svgBlip xmlns:asvg="http://schemas.microsoft.com/office/drawing/2016/SVG/main" r:embed="rId24"/>
                </a:ext>
              </a:extLst>
            </a:blip>
            <a:stretch>
              <a:fillRect/>
            </a:stretch>
          </p:blipFill>
          <p:spPr>
            <a:xfrm>
              <a:off x="11762844" y="6431400"/>
              <a:ext cx="396000" cy="396000"/>
            </a:xfrm>
            <a:prstGeom prst="rect">
              <a:avLst/>
            </a:prstGeom>
          </p:spPr>
        </p:pic>
      </p:grpSp>
    </p:spTree>
    <p:extLst>
      <p:ext uri="{BB962C8B-B14F-4D97-AF65-F5344CB8AC3E}">
        <p14:creationId xmlns:p14="http://schemas.microsoft.com/office/powerpoint/2010/main" val="582609979"/>
      </p:ext>
    </p:extLst>
  </p:cSld>
  <p:clrMap bg1="lt1" tx1="dk1" bg2="lt2" tx2="dk2" accent1="accent1" accent2="accent2" accent3="accent3" accent4="accent4" accent5="accent5" accent6="accent6" hlink="hlink" folHlink="folHlink"/>
  <p:sldLayoutIdLst>
    <p:sldLayoutId id="2147483649" r:id="rId1"/>
    <p:sldLayoutId id="2147483691" r:id="rId2"/>
    <p:sldLayoutId id="2147483653" r:id="rId3"/>
    <p:sldLayoutId id="2147483654" r:id="rId4"/>
    <p:sldLayoutId id="2147483689" r:id="rId5"/>
    <p:sldLayoutId id="2147483690" r:id="rId6"/>
    <p:sldLayoutId id="2147483682" r:id="rId7"/>
    <p:sldLayoutId id="2147483678" r:id="rId8"/>
    <p:sldLayoutId id="2147483679" r:id="rId9"/>
    <p:sldLayoutId id="2147483659" r:id="rId10"/>
    <p:sldLayoutId id="2147483680" r:id="rId11"/>
    <p:sldLayoutId id="2147483670" r:id="rId12"/>
    <p:sldLayoutId id="2147483662" r:id="rId13"/>
    <p:sldLayoutId id="2147483663" r:id="rId14"/>
    <p:sldLayoutId id="2147483664" r:id="rId15"/>
    <p:sldLayoutId id="2147483665" r:id="rId16"/>
    <p:sldLayoutId id="2147483666" r:id="rId17"/>
    <p:sldLayoutId id="2147483667" r:id="rId18"/>
    <p:sldLayoutId id="2147483675" r:id="rId19"/>
    <p:sldLayoutId id="2147483676" r:id="rId20"/>
  </p:sldLayoutIdLst>
  <p:txStyles>
    <p:titleStyle>
      <a:lvl1pPr algn="ctr" defTabSz="1339088" rtl="0" eaLnBrk="1" latinLnBrk="0" hangingPunct="1">
        <a:spcBef>
          <a:spcPct val="0"/>
        </a:spcBef>
        <a:buNone/>
        <a:defRPr sz="6443" kern="1200">
          <a:solidFill>
            <a:schemeClr val="tx1"/>
          </a:solidFill>
          <a:latin typeface="Serifa Std 55 Roman" pitchFamily="18" charset="0"/>
          <a:ea typeface="+mj-ea"/>
          <a:cs typeface="+mj-cs"/>
        </a:defRPr>
      </a:lvl1pPr>
    </p:titleStyle>
    <p:bodyStyle>
      <a:lvl1pPr marL="502158" indent="-502158" algn="l" defTabSz="1339088" rtl="0" eaLnBrk="1" latinLnBrk="0" hangingPunct="1">
        <a:spcBef>
          <a:spcPct val="20000"/>
        </a:spcBef>
        <a:buFont typeface="Arial" panose="020B0604020202020204" pitchFamily="34" charset="0"/>
        <a:buChar char="•"/>
        <a:defRPr sz="4686" kern="1200">
          <a:solidFill>
            <a:schemeClr val="tx1"/>
          </a:solidFill>
          <a:latin typeface="Serifa Std 45 Light" pitchFamily="18" charset="0"/>
          <a:ea typeface="+mn-ea"/>
          <a:cs typeface="+mn-cs"/>
        </a:defRPr>
      </a:lvl1pPr>
      <a:lvl2pPr marL="1088010" indent="-418467" algn="l" defTabSz="1339088" rtl="0" eaLnBrk="1" latinLnBrk="0" hangingPunct="1">
        <a:spcBef>
          <a:spcPct val="20000"/>
        </a:spcBef>
        <a:buFont typeface="Arial" panose="020B0604020202020204" pitchFamily="34" charset="0"/>
        <a:buChar char="–"/>
        <a:defRPr sz="4100" kern="1200">
          <a:solidFill>
            <a:schemeClr val="tx1"/>
          </a:solidFill>
          <a:latin typeface="Serifa Std 45 Light" pitchFamily="18" charset="0"/>
          <a:ea typeface="+mn-ea"/>
          <a:cs typeface="+mn-cs"/>
        </a:defRPr>
      </a:lvl2pPr>
      <a:lvl3pPr marL="1673860" indent="-334771" algn="l" defTabSz="1339088" rtl="0" eaLnBrk="1" latinLnBrk="0" hangingPunct="1">
        <a:spcBef>
          <a:spcPct val="20000"/>
        </a:spcBef>
        <a:buFont typeface="Arial" panose="020B0604020202020204" pitchFamily="34" charset="0"/>
        <a:buChar char="•"/>
        <a:defRPr sz="3514" kern="1200">
          <a:solidFill>
            <a:schemeClr val="tx1"/>
          </a:solidFill>
          <a:latin typeface="Serifa Std 45 Light" pitchFamily="18" charset="0"/>
          <a:ea typeface="+mn-ea"/>
          <a:cs typeface="+mn-cs"/>
        </a:defRPr>
      </a:lvl3pPr>
      <a:lvl4pPr marL="2343405" indent="-334771" algn="l" defTabSz="1339088" rtl="0" eaLnBrk="1" latinLnBrk="0" hangingPunct="1">
        <a:spcBef>
          <a:spcPct val="20000"/>
        </a:spcBef>
        <a:buFont typeface="Arial" panose="020B0604020202020204" pitchFamily="34" charset="0"/>
        <a:buChar char="–"/>
        <a:defRPr sz="2929" kern="1200">
          <a:solidFill>
            <a:schemeClr val="tx1"/>
          </a:solidFill>
          <a:latin typeface="Serifa Std 45 Light" pitchFamily="18" charset="0"/>
          <a:ea typeface="+mn-ea"/>
          <a:cs typeface="+mn-cs"/>
        </a:defRPr>
      </a:lvl4pPr>
      <a:lvl5pPr marL="3012948" indent="-334771" algn="l" defTabSz="1339088" rtl="0" eaLnBrk="1" latinLnBrk="0" hangingPunct="1">
        <a:spcBef>
          <a:spcPct val="20000"/>
        </a:spcBef>
        <a:buFont typeface="Arial" panose="020B0604020202020204" pitchFamily="34" charset="0"/>
        <a:buChar char="»"/>
        <a:defRPr sz="2929" kern="1200">
          <a:solidFill>
            <a:schemeClr val="tx1"/>
          </a:solidFill>
          <a:latin typeface="Serifa Std 45 Light" pitchFamily="18" charset="0"/>
          <a:ea typeface="+mn-ea"/>
          <a:cs typeface="+mn-cs"/>
        </a:defRPr>
      </a:lvl5pPr>
      <a:lvl6pPr marL="3682493"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6pPr>
      <a:lvl7pPr marL="4352037"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7pPr>
      <a:lvl8pPr marL="5021580"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8pPr>
      <a:lvl9pPr marL="5691126"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9pPr>
    </p:bodyStyle>
    <p:otherStyle>
      <a:defPPr>
        <a:defRPr lang="nl-NL"/>
      </a:defPPr>
      <a:lvl1pPr marL="0" algn="l" defTabSz="1339088" rtl="0" eaLnBrk="1" latinLnBrk="0" hangingPunct="1">
        <a:defRPr sz="2636" kern="1200">
          <a:solidFill>
            <a:schemeClr val="tx1"/>
          </a:solidFill>
          <a:latin typeface="+mn-lt"/>
          <a:ea typeface="+mn-ea"/>
          <a:cs typeface="+mn-cs"/>
        </a:defRPr>
      </a:lvl1pPr>
      <a:lvl2pPr marL="669545" algn="l" defTabSz="1339088" rtl="0" eaLnBrk="1" latinLnBrk="0" hangingPunct="1">
        <a:defRPr sz="2636" kern="1200">
          <a:solidFill>
            <a:schemeClr val="tx1"/>
          </a:solidFill>
          <a:latin typeface="+mn-lt"/>
          <a:ea typeface="+mn-ea"/>
          <a:cs typeface="+mn-cs"/>
        </a:defRPr>
      </a:lvl2pPr>
      <a:lvl3pPr marL="1339088" algn="l" defTabSz="1339088" rtl="0" eaLnBrk="1" latinLnBrk="0" hangingPunct="1">
        <a:defRPr sz="2636" kern="1200">
          <a:solidFill>
            <a:schemeClr val="tx1"/>
          </a:solidFill>
          <a:latin typeface="+mn-lt"/>
          <a:ea typeface="+mn-ea"/>
          <a:cs typeface="+mn-cs"/>
        </a:defRPr>
      </a:lvl3pPr>
      <a:lvl4pPr marL="2008634" algn="l" defTabSz="1339088" rtl="0" eaLnBrk="1" latinLnBrk="0" hangingPunct="1">
        <a:defRPr sz="2636" kern="1200">
          <a:solidFill>
            <a:schemeClr val="tx1"/>
          </a:solidFill>
          <a:latin typeface="+mn-lt"/>
          <a:ea typeface="+mn-ea"/>
          <a:cs typeface="+mn-cs"/>
        </a:defRPr>
      </a:lvl4pPr>
      <a:lvl5pPr marL="2678176" algn="l" defTabSz="1339088" rtl="0" eaLnBrk="1" latinLnBrk="0" hangingPunct="1">
        <a:defRPr sz="2636" kern="1200">
          <a:solidFill>
            <a:schemeClr val="tx1"/>
          </a:solidFill>
          <a:latin typeface="+mn-lt"/>
          <a:ea typeface="+mn-ea"/>
          <a:cs typeface="+mn-cs"/>
        </a:defRPr>
      </a:lvl5pPr>
      <a:lvl6pPr marL="3347721" algn="l" defTabSz="1339088" rtl="0" eaLnBrk="1" latinLnBrk="0" hangingPunct="1">
        <a:defRPr sz="2636" kern="1200">
          <a:solidFill>
            <a:schemeClr val="tx1"/>
          </a:solidFill>
          <a:latin typeface="+mn-lt"/>
          <a:ea typeface="+mn-ea"/>
          <a:cs typeface="+mn-cs"/>
        </a:defRPr>
      </a:lvl6pPr>
      <a:lvl7pPr marL="4017265" algn="l" defTabSz="1339088" rtl="0" eaLnBrk="1" latinLnBrk="0" hangingPunct="1">
        <a:defRPr sz="2636" kern="1200">
          <a:solidFill>
            <a:schemeClr val="tx1"/>
          </a:solidFill>
          <a:latin typeface="+mn-lt"/>
          <a:ea typeface="+mn-ea"/>
          <a:cs typeface="+mn-cs"/>
        </a:defRPr>
      </a:lvl7pPr>
      <a:lvl8pPr marL="4686808" algn="l" defTabSz="1339088" rtl="0" eaLnBrk="1" latinLnBrk="0" hangingPunct="1">
        <a:defRPr sz="2636" kern="1200">
          <a:solidFill>
            <a:schemeClr val="tx1"/>
          </a:solidFill>
          <a:latin typeface="+mn-lt"/>
          <a:ea typeface="+mn-ea"/>
          <a:cs typeface="+mn-cs"/>
        </a:defRPr>
      </a:lvl8pPr>
      <a:lvl9pPr marL="5356353" algn="l" defTabSz="1339088" rtl="0" eaLnBrk="1" latinLnBrk="0" hangingPunct="1">
        <a:defRPr sz="2636"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7193470"/>
      </p:ext>
    </p:extLst>
  </p:cSld>
  <p:clrMap bg1="lt1" tx1="dk1" bg2="lt2" tx2="dk2" accent1="accent1" accent2="accent2" accent3="accent3" accent4="accent4" accent5="accent5" accent6="accent6" hlink="hlink" folHlink="folHlink"/>
  <p:sldLayoutIdLst>
    <p:sldLayoutId id="2147483696" r:id="rId1"/>
    <p:sldLayoutId id="2147483698" r:id="rId2"/>
    <p:sldLayoutId id="2147483694" r:id="rId3"/>
    <p:sldLayoutId id="2147483695"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microsoft.com/office/2018/10/relationships/comments" Target="../comments/modernComment_118_97CA474D.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microsoft.com/office/2018/10/relationships/comments" Target="../comments/modernComment_116_CA2457BA.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microsoft.com/office/2018/10/relationships/comments" Target="../comments/modernComment_115_7F40B27A.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apport"/>
          <p:cNvSpPr>
            <a:spLocks noGrp="1"/>
          </p:cNvSpPr>
          <p:nvPr>
            <p:ph type="body" sz="quarter" idx="13" hasCustomPrompt="1"/>
          </p:nvPr>
        </p:nvSpPr>
        <p:spPr>
          <a:xfrm>
            <a:off x="1929104" y="3202425"/>
            <a:ext cx="8708293" cy="1257300"/>
          </a:xfrm>
        </p:spPr>
        <p:txBody>
          <a:bodyPr/>
          <a:lstStyle/>
          <a:p>
            <a:r>
              <a:t>School 1</a:t>
            </a:r>
          </a:p>
        </p:txBody>
      </p:sp>
    </p:spTree>
    <p:extLst>
      <p:ext uri="{BB962C8B-B14F-4D97-AF65-F5344CB8AC3E}">
        <p14:creationId xmlns:p14="http://schemas.microsoft.com/office/powerpoint/2010/main" val="3534363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4324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366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27369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2832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8335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9085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09418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51633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4805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96753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6888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6616141"/>
      </p:ext>
    </p:extLst>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8237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1379386"/>
      </p:ext>
    </p:extLst>
  </p:cSld>
  <p:clrMapOvr>
    <a:masterClrMapping/>
  </p:clrMapOvr>
  <p:extLst>
    <p:ext uri="{6950BFC3-D8DA-4A85-94F7-54DA5524770B}">
      <p188:commentRel xmlns:p188="http://schemas.microsoft.com/office/powerpoint/2018/8/main" r:id="rId2"/>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4946426"/>
      </p:ext>
    </p:extLst>
  </p:cSld>
  <p:clrMapOvr>
    <a:masterClrMapping/>
  </p:clrMapOvr>
  <p:extLst>
    <p:ext uri="{6950BFC3-D8DA-4A85-94F7-54DA5524770B}">
      <p188:commentRel xmlns:p188="http://schemas.microsoft.com/office/powerpoint/2018/8/main" r:id="rId2"/>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2652794"/>
      </p:ext>
    </p:extLst>
  </p:cSld>
  <p:clrMapOvr>
    <a:masterClrMapping/>
  </p:clrMapOvr>
</p:sld>
</file>

<file path=ppt/theme/theme1.xml><?xml version="1.0" encoding="utf-8"?>
<a:theme xmlns:a="http://schemas.openxmlformats.org/drawingml/2006/main" name="Rapportage">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1400" b="1" dirty="0">
            <a:latin typeface="Arial" panose="020B0604020202020204" pitchFamily="34" charset="0"/>
            <a:cs typeface="Arial" panose="020B0604020202020204" pitchFamily="34" charset="0"/>
          </a:defRPr>
        </a:defPPr>
      </a:lstStyle>
    </a:txDef>
  </a:objectDefaults>
  <a:extraClrSchemeLst/>
</a:theme>
</file>

<file path=ppt/theme/theme2.xml><?xml version="1.0" encoding="utf-8"?>
<a:theme xmlns:a="http://schemas.openxmlformats.org/drawingml/2006/main" name="Aangepast ontwerp">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4EA295FB1FB9547A73C9F5819D6E613" ma:contentTypeVersion="19" ma:contentTypeDescription="Een nieuw document maken." ma:contentTypeScope="" ma:versionID="1f5d07a82852d55ba6a3188556567a3a">
  <xsd:schema xmlns:xsd="http://www.w3.org/2001/XMLSchema" xmlns:xs="http://www.w3.org/2001/XMLSchema" xmlns:p="http://schemas.microsoft.com/office/2006/metadata/properties" xmlns:ns1="http://schemas.microsoft.com/sharepoint/v3" xmlns:ns2="4e95bed8-6d15-4403-ad70-a53422338dca" xmlns:ns3="10d3344f-2d16-43d9-a145-97142f5cb288" xmlns:ns4="d045ab76-3bb7-45f5-ab41-d7b04aa0dc94" targetNamespace="http://schemas.microsoft.com/office/2006/metadata/properties" ma:root="true" ma:fieldsID="f363c680071ae245cb64b441507cfa84" ns1:_="" ns2:_="" ns3:_="" ns4:_="">
    <xsd:import namespace="http://schemas.microsoft.com/sharepoint/v3"/>
    <xsd:import namespace="4e95bed8-6d15-4403-ad70-a53422338dca"/>
    <xsd:import namespace="10d3344f-2d16-43d9-a145-97142f5cb288"/>
    <xsd:import namespace="d045ab76-3bb7-45f5-ab41-d7b04aa0dc9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MediaServiceDateTaken" minOccurs="0"/>
                <xsd:element ref="ns3:SharedWithUsers" minOccurs="0"/>
                <xsd:element ref="ns3:SharedWithDetails" minOccurs="0"/>
                <xsd:element ref="ns2:MediaServiceOCR" minOccurs="0"/>
                <xsd:element ref="ns2:lcf76f155ced4ddcb4097134ff3c332f" minOccurs="0"/>
                <xsd:element ref="ns4:TaxCatchAll" minOccurs="0"/>
                <xsd:element ref="ns2:MediaServiceLocation" minOccurs="0"/>
                <xsd:element ref="ns1:_ip_UnifiedCompliancePolicyProperties" minOccurs="0"/>
                <xsd:element ref="ns1:_ip_UnifiedCompliancePolicyUIAc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4" nillable="true" ma:displayName="Eigenschappen van het geïntegreerd beleid voor naleving" ma:hidden="true" ma:internalName="_ip_UnifiedCompliancePolicyProperties">
      <xsd:simpleType>
        <xsd:restriction base="dms:Note"/>
      </xsd:simpleType>
    </xsd:element>
    <xsd:element name="_ip_UnifiedCompliancePolicyUIAction" ma:index="25" nillable="true" ma:displayName="Actie van de gebruikersinterface van het geïntegreerd beleid voor naleving"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95bed8-6d15-4403-ad70-a53422338dc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6a01bbcf-c6fe-4904-b3d7-d8e248b039cf"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6"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0d3344f-2d16-43d9-a145-97142f5cb288"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045ab76-3bb7-45f5-ab41-d7b04aa0dc94" elementFormDefault="qualified">
    <xsd:import namespace="http://schemas.microsoft.com/office/2006/documentManagement/types"/>
    <xsd:import namespace="http://schemas.microsoft.com/office/infopath/2007/PartnerControls"/>
    <xsd:element name="TaxCatchAll" ma:index="22" nillable="true" ma:displayName="Taxonomy Catch All Column" ma:hidden="true" ma:list="{fa7ae801-cb9e-41d3-a15b-605146dc1d91}" ma:internalName="TaxCatchAll" ma:showField="CatchAllData" ma:web="10d3344f-2d16-43d9-a145-97142f5cb28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lcf76f155ced4ddcb4097134ff3c332f xmlns="4e95bed8-6d15-4403-ad70-a53422338dca">
      <Terms xmlns="http://schemas.microsoft.com/office/infopath/2007/PartnerControls"/>
    </lcf76f155ced4ddcb4097134ff3c332f>
    <_ip_UnifiedCompliancePolicyProperties xmlns="http://schemas.microsoft.com/sharepoint/v3" xsi:nil="true"/>
    <TaxCatchAll xmlns="d045ab76-3bb7-45f5-ab41-d7b04aa0dc94" xsi:nil="true"/>
  </documentManagement>
</p:properties>
</file>

<file path=customXml/itemProps1.xml><?xml version="1.0" encoding="utf-8"?>
<ds:datastoreItem xmlns:ds="http://schemas.openxmlformats.org/officeDocument/2006/customXml" ds:itemID="{D4797234-1F06-4080-A1F9-30DCE4CF2F06}">
  <ds:schemaRefs>
    <ds:schemaRef ds:uri="http://schemas.microsoft.com/sharepoint/v3/contenttype/forms"/>
  </ds:schemaRefs>
</ds:datastoreItem>
</file>

<file path=customXml/itemProps2.xml><?xml version="1.0" encoding="utf-8"?>
<ds:datastoreItem xmlns:ds="http://schemas.openxmlformats.org/officeDocument/2006/customXml" ds:itemID="{8A90D913-D4CF-488E-B714-4C384E3D1FE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e95bed8-6d15-4403-ad70-a53422338dca"/>
    <ds:schemaRef ds:uri="10d3344f-2d16-43d9-a145-97142f5cb288"/>
    <ds:schemaRef ds:uri="d045ab76-3bb7-45f5-ab41-d7b04aa0dc9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28373FD-713A-4C43-B3FE-80F0E3D63506}">
  <ds:schemaRefs>
    <ds:schemaRef ds:uri="http://purl.org/dc/terms/"/>
    <ds:schemaRef ds:uri="http://purl.org/dc/elements/1.1/"/>
    <ds:schemaRef ds:uri="http://schemas.microsoft.com/office/2006/documentManagement/types"/>
    <ds:schemaRef ds:uri="http://schemas.microsoft.com/office/2006/metadata/properties"/>
    <ds:schemaRef ds:uri="c1085ce0-992b-4e2c-bc8b-9e7e29361dd3"/>
    <ds:schemaRef ds:uri="http://schemas.microsoft.com/office/infopath/2007/PartnerControls"/>
    <ds:schemaRef ds:uri="http://schemas.openxmlformats.org/package/2006/metadata/core-properties"/>
    <ds:schemaRef ds:uri="http://www.w3.org/XML/1998/namespace"/>
    <ds:schemaRef ds:uri="http://purl.org/dc/dcmitype/"/>
    <ds:schemaRef ds:uri="http://schemas.microsoft.com/sharepoint/v3"/>
    <ds:schemaRef ds:uri="4e95bed8-6d15-4403-ad70-a53422338dca"/>
    <ds:schemaRef ds:uri="d045ab76-3bb7-45f5-ab41-d7b04aa0dc94"/>
  </ds:schemaRefs>
</ds:datastoreItem>
</file>

<file path=docProps/app.xml><?xml version="1.0" encoding="utf-8"?>
<Properties xmlns="http://schemas.openxmlformats.org/officeDocument/2006/extended-properties" xmlns:vt="http://schemas.openxmlformats.org/officeDocument/2006/docPropsVTypes">
  <TotalTime>579</TotalTime>
  <Words>134</Words>
  <Application>Microsoft Office PowerPoint</Application>
  <PresentationFormat>Breedbeeld</PresentationFormat>
  <Paragraphs>10</Paragraphs>
  <Slides>17</Slides>
  <Notes>2</Notes>
  <HiddenSlides>0</HiddenSlides>
  <MMClips>0</MMClips>
  <ScaleCrop>false</ScaleCrop>
  <HeadingPairs>
    <vt:vector size="6" baseType="variant">
      <vt:variant>
        <vt:lpstr>Gebruikte lettertypen</vt:lpstr>
      </vt:variant>
      <vt:variant>
        <vt:i4>6</vt:i4>
      </vt:variant>
      <vt:variant>
        <vt:lpstr>Thema</vt:lpstr>
      </vt:variant>
      <vt:variant>
        <vt:i4>2</vt:i4>
      </vt:variant>
      <vt:variant>
        <vt:lpstr>Diatitels</vt:lpstr>
      </vt:variant>
      <vt:variant>
        <vt:i4>17</vt:i4>
      </vt:variant>
    </vt:vector>
  </HeadingPairs>
  <TitlesOfParts>
    <vt:vector size="25" baseType="lpstr">
      <vt:lpstr>Arial</vt:lpstr>
      <vt:lpstr>Calibri</vt:lpstr>
      <vt:lpstr>Century Gothic</vt:lpstr>
      <vt:lpstr>Segoe UI</vt:lpstr>
      <vt:lpstr>Serifa Std 45 Light</vt:lpstr>
      <vt:lpstr>Serifa Std 55 Roman</vt:lpstr>
      <vt:lpstr>Rapportage</vt:lpstr>
      <vt:lpstr>Aangepast ontwerp</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Company>RDP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Maessen, Carla</dc:creator>
  <cp:lastModifiedBy>Vermeulen, Sander</cp:lastModifiedBy>
  <cp:revision>2</cp:revision>
  <dcterms:created xsi:type="dcterms:W3CDTF">2021-07-15T09:01:16Z</dcterms:created>
  <dcterms:modified xsi:type="dcterms:W3CDTF">2023-12-18T14:55:39Z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0x010100C4EA295FB1FB9547A73C9F5819D6E613</vt:lpwstr>
  </property>
  <property fmtid="{D5CDD505-2E9C-101B-9397-08002B2CF9AE}" pid="3" name="Order">
    <vt:r8>6882400</vt:r8>
  </property>
  <property fmtid="{D5CDD505-2E9C-101B-9397-08002B2CF9AE}" pid="4" name="MSIP_Label_ce8bfa01-cc62-4e0e-8713-2f7da2586bef_Enabled">
    <vt:lpwstr>true</vt:lpwstr>
  </property>
  <property fmtid="{D5CDD505-2E9C-101B-9397-08002B2CF9AE}" pid="5" name="MSIP_Label_ce8bfa01-cc62-4e0e-8713-2f7da2586bef_SetDate">
    <vt:lpwstr>2022-02-23T08:06:28Z</vt:lpwstr>
  </property>
  <property fmtid="{D5CDD505-2E9C-101B-9397-08002B2CF9AE}" pid="6" name="MSIP_Label_ce8bfa01-cc62-4e0e-8713-2f7da2586bef_Method">
    <vt:lpwstr>Privileged</vt:lpwstr>
  </property>
  <property fmtid="{D5CDD505-2E9C-101B-9397-08002B2CF9AE}" pid="7" name="MSIP_Label_ce8bfa01-cc62-4e0e-8713-2f7da2586bef_Name">
    <vt:lpwstr>Bedrijfsvertrouwelijk (BBN1)</vt:lpwstr>
  </property>
  <property fmtid="{D5CDD505-2E9C-101B-9397-08002B2CF9AE}" pid="8" name="MSIP_Label_ce8bfa01-cc62-4e0e-8713-2f7da2586bef_SiteId">
    <vt:lpwstr>e90fbc72-bc3b-4475-8f41-70d1d17ccf33</vt:lpwstr>
  </property>
  <property fmtid="{D5CDD505-2E9C-101B-9397-08002B2CF9AE}" pid="9" name="MSIP_Label_ce8bfa01-cc62-4e0e-8713-2f7da2586bef_ActionId">
    <vt:lpwstr>9446abc7-3ad8-491d-928a-af1e5bfbd14d</vt:lpwstr>
  </property>
  <property fmtid="{D5CDD505-2E9C-101B-9397-08002B2CF9AE}" pid="10" name="MSIP_Label_ce8bfa01-cc62-4e0e-8713-2f7da2586bef_ContentBits">
    <vt:lpwstr>2</vt:lpwstr>
  </property>
  <property fmtid="{D5CDD505-2E9C-101B-9397-08002B2CF9AE}" pid="11" name="ClassificationContentMarkingFooterLocations">
    <vt:lpwstr>Gemeenterapportage:5</vt:lpwstr>
  </property>
  <property fmtid="{D5CDD505-2E9C-101B-9397-08002B2CF9AE}" pid="12" name="ClassificationContentMarkingFooterText">
    <vt:lpwstr>Bedrijfsvertrouwelijk (BBN1)</vt:lpwstr>
  </property>
  <property fmtid="{D5CDD505-2E9C-101B-9397-08002B2CF9AE}" pid="13" name="MediaServiceImageTags">
    <vt:lpwstr/>
  </property>
</Properties>
</file>